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259" r:id="rId3"/>
    <p:sldId id="258" r:id="rId4"/>
    <p:sldId id="271" r:id="rId5"/>
    <p:sldId id="314" r:id="rId6"/>
    <p:sldId id="315" r:id="rId7"/>
    <p:sldId id="313" r:id="rId8"/>
    <p:sldId id="311" r:id="rId9"/>
    <p:sldId id="312" r:id="rId10"/>
    <p:sldId id="310" r:id="rId11"/>
    <p:sldId id="272" r:id="rId12"/>
    <p:sldId id="282" r:id="rId13"/>
    <p:sldId id="301" r:id="rId14"/>
    <p:sldId id="273" r:id="rId15"/>
    <p:sldId id="274" r:id="rId16"/>
    <p:sldId id="275" r:id="rId17"/>
    <p:sldId id="280" r:id="rId18"/>
    <p:sldId id="276" r:id="rId19"/>
    <p:sldId id="277" r:id="rId20"/>
    <p:sldId id="285" r:id="rId21"/>
    <p:sldId id="298" r:id="rId22"/>
    <p:sldId id="281" r:id="rId23"/>
    <p:sldId id="283" r:id="rId24"/>
    <p:sldId id="284" r:id="rId25"/>
    <p:sldId id="286" r:id="rId26"/>
    <p:sldId id="299" r:id="rId27"/>
    <p:sldId id="300" r:id="rId28"/>
    <p:sldId id="287" r:id="rId29"/>
    <p:sldId id="288" r:id="rId30"/>
    <p:sldId id="289" r:id="rId31"/>
    <p:sldId id="290" r:id="rId32"/>
    <p:sldId id="291" r:id="rId33"/>
    <p:sldId id="292" r:id="rId34"/>
    <p:sldId id="293" r:id="rId35"/>
    <p:sldId id="294" r:id="rId36"/>
    <p:sldId id="295" r:id="rId37"/>
    <p:sldId id="296" r:id="rId38"/>
    <p:sldId id="297" r:id="rId39"/>
    <p:sldId id="302" r:id="rId40"/>
    <p:sldId id="303" r:id="rId41"/>
    <p:sldId id="304" r:id="rId42"/>
    <p:sldId id="305" r:id="rId43"/>
    <p:sldId id="306" r:id="rId44"/>
    <p:sldId id="307" r:id="rId45"/>
    <p:sldId id="308" r:id="rId46"/>
    <p:sldId id="309" r:id="rId47"/>
    <p:sldId id="316" r:id="rId48"/>
    <p:sldId id="317" r:id="rId49"/>
    <p:sldId id="318" r:id="rId50"/>
    <p:sldId id="319" r:id="rId51"/>
    <p:sldId id="320" r:id="rId52"/>
    <p:sldId id="321" r:id="rId53"/>
    <p:sldId id="322" r:id="rId54"/>
  </p:sldIdLst>
  <p:sldSz cx="10688638" cy="6016625"/>
  <p:notesSz cx="6858000" cy="9144000"/>
  <p:defaultTextStyle>
    <a:defPPr>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95">
          <p15:clr>
            <a:srgbClr val="A4A3A4"/>
          </p15:clr>
        </p15:guide>
        <p15:guide id="2" pos="334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vin DeRudder" initials="KD" lastIdx="1" clrIdx="0">
    <p:extLst>
      <p:ext uri="{19B8F6BF-5375-455C-9EA6-DF929625EA0E}">
        <p15:presenceInfo xmlns:p15="http://schemas.microsoft.com/office/powerpoint/2012/main" userId="Kevin DeRudd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ACC"/>
    <a:srgbClr val="000000"/>
    <a:srgbClr val="010101"/>
    <a:srgbClr val="F2F2F2"/>
    <a:srgbClr val="FAFAFA"/>
    <a:srgbClr val="D3DDE4"/>
    <a:srgbClr val="F0DB4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03" autoAdjust="0"/>
    <p:restoredTop sz="65303" autoAdjust="0"/>
  </p:normalViewPr>
  <p:slideViewPr>
    <p:cSldViewPr snapToGrid="0" snapToObjects="1">
      <p:cViewPr varScale="1">
        <p:scale>
          <a:sx n="89" d="100"/>
          <a:sy n="89" d="100"/>
        </p:scale>
        <p:origin x="1848" y="77"/>
      </p:cViewPr>
      <p:guideLst>
        <p:guide orient="horz" pos="1895"/>
        <p:guide pos="3344"/>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vin DeRudder" userId="b8db0611-c7c8-4114-b23c-d54441a090d5" providerId="ADAL" clId="{4A79A2E0-8971-4CCD-985E-7ED54C91120C}"/>
    <pc:docChg chg="undo redo custSel addSld delSld modSld sldOrd modMainMaster delSection">
      <pc:chgData name="Kevin DeRudder" userId="b8db0611-c7c8-4114-b23c-d54441a090d5" providerId="ADAL" clId="{4A79A2E0-8971-4CCD-985E-7ED54C91120C}" dt="2018-12-19T14:17:54.873" v="7105" actId="404"/>
      <pc:docMkLst>
        <pc:docMk/>
      </pc:docMkLst>
      <pc:sldChg chg="delSp modSp">
        <pc:chgData name="Kevin DeRudder" userId="b8db0611-c7c8-4114-b23c-d54441a090d5" providerId="ADAL" clId="{4A79A2E0-8971-4CCD-985E-7ED54C91120C}" dt="2018-12-18T16:33:48.384" v="1408" actId="20577"/>
        <pc:sldMkLst>
          <pc:docMk/>
          <pc:sldMk cId="3728724904" sldId="256"/>
        </pc:sldMkLst>
        <pc:spChg chg="mod">
          <ac:chgData name="Kevin DeRudder" userId="b8db0611-c7c8-4114-b23c-d54441a090d5" providerId="ADAL" clId="{4A79A2E0-8971-4CCD-985E-7ED54C91120C}" dt="2018-12-18T16:33:48.384" v="1408" actId="20577"/>
          <ac:spMkLst>
            <pc:docMk/>
            <pc:sldMk cId="3728724904" sldId="256"/>
            <ac:spMk id="4" creationId="{00000000-0000-0000-0000-000000000000}"/>
          </ac:spMkLst>
        </pc:spChg>
        <pc:spChg chg="mod">
          <ac:chgData name="Kevin DeRudder" userId="b8db0611-c7c8-4114-b23c-d54441a090d5" providerId="ADAL" clId="{4A79A2E0-8971-4CCD-985E-7ED54C91120C}" dt="2018-12-18T08:21:16.993" v="21" actId="20577"/>
          <ac:spMkLst>
            <pc:docMk/>
            <pc:sldMk cId="3728724904" sldId="256"/>
            <ac:spMk id="5" creationId="{00000000-0000-0000-0000-000000000000}"/>
          </ac:spMkLst>
        </pc:spChg>
        <pc:spChg chg="del">
          <ac:chgData name="Kevin DeRudder" userId="b8db0611-c7c8-4114-b23c-d54441a090d5" providerId="ADAL" clId="{4A79A2E0-8971-4CCD-985E-7ED54C91120C}" dt="2018-12-18T08:21:20.534" v="22" actId="478"/>
          <ac:spMkLst>
            <pc:docMk/>
            <pc:sldMk cId="3728724904" sldId="256"/>
            <ac:spMk id="6" creationId="{00000000-0000-0000-0000-000000000000}"/>
          </ac:spMkLst>
        </pc:spChg>
      </pc:sldChg>
      <pc:sldChg chg="modSp">
        <pc:chgData name="Kevin DeRudder" userId="b8db0611-c7c8-4114-b23c-d54441a090d5" providerId="ADAL" clId="{4A79A2E0-8971-4CCD-985E-7ED54C91120C}" dt="2018-12-19T09:06:01.243" v="2352" actId="20577"/>
        <pc:sldMkLst>
          <pc:docMk/>
          <pc:sldMk cId="1322276768" sldId="257"/>
        </pc:sldMkLst>
        <pc:spChg chg="mod">
          <ac:chgData name="Kevin DeRudder" userId="b8db0611-c7c8-4114-b23c-d54441a090d5" providerId="ADAL" clId="{4A79A2E0-8971-4CCD-985E-7ED54C91120C}" dt="2018-12-19T09:05:57.264" v="2336" actId="20577"/>
          <ac:spMkLst>
            <pc:docMk/>
            <pc:sldMk cId="1322276768" sldId="257"/>
            <ac:spMk id="2" creationId="{00000000-0000-0000-0000-000000000000}"/>
          </ac:spMkLst>
        </pc:spChg>
        <pc:spChg chg="mod">
          <ac:chgData name="Kevin DeRudder" userId="b8db0611-c7c8-4114-b23c-d54441a090d5" providerId="ADAL" clId="{4A79A2E0-8971-4CCD-985E-7ED54C91120C}" dt="2018-12-19T09:06:01.243" v="2352" actId="20577"/>
          <ac:spMkLst>
            <pc:docMk/>
            <pc:sldMk cId="1322276768" sldId="257"/>
            <ac:spMk id="3" creationId="{00000000-0000-0000-0000-000000000000}"/>
          </ac:spMkLst>
        </pc:spChg>
      </pc:sldChg>
      <pc:sldChg chg="addSp delSp modSp add">
        <pc:chgData name="Kevin DeRudder" userId="b8db0611-c7c8-4114-b23c-d54441a090d5" providerId="ADAL" clId="{4A79A2E0-8971-4CCD-985E-7ED54C91120C}" dt="2018-12-19T09:26:23.519" v="2845" actId="20577"/>
        <pc:sldMkLst>
          <pc:docMk/>
          <pc:sldMk cId="4140616196" sldId="258"/>
        </pc:sldMkLst>
        <pc:spChg chg="del">
          <ac:chgData name="Kevin DeRudder" userId="b8db0611-c7c8-4114-b23c-d54441a090d5" providerId="ADAL" clId="{4A79A2E0-8971-4CCD-985E-7ED54C91120C}" dt="2018-12-18T08:23:33.962" v="29"/>
          <ac:spMkLst>
            <pc:docMk/>
            <pc:sldMk cId="4140616196" sldId="258"/>
            <ac:spMk id="2" creationId="{80DF3BC9-5372-47D8-807F-204E428477F2}"/>
          </ac:spMkLst>
        </pc:spChg>
        <pc:spChg chg="del">
          <ac:chgData name="Kevin DeRudder" userId="b8db0611-c7c8-4114-b23c-d54441a090d5" providerId="ADAL" clId="{4A79A2E0-8971-4CCD-985E-7ED54C91120C}" dt="2018-12-18T08:23:33.962" v="29"/>
          <ac:spMkLst>
            <pc:docMk/>
            <pc:sldMk cId="4140616196" sldId="258"/>
            <ac:spMk id="3" creationId="{2251A5A2-C76C-410C-85D5-00069F14F221}"/>
          </ac:spMkLst>
        </pc:spChg>
        <pc:spChg chg="del">
          <ac:chgData name="Kevin DeRudder" userId="b8db0611-c7c8-4114-b23c-d54441a090d5" providerId="ADAL" clId="{4A79A2E0-8971-4CCD-985E-7ED54C91120C}" dt="2018-12-18T08:23:33.962" v="29"/>
          <ac:spMkLst>
            <pc:docMk/>
            <pc:sldMk cId="4140616196" sldId="258"/>
            <ac:spMk id="4" creationId="{EE33EB2E-862F-4F06-AC4F-378F8571E576}"/>
          </ac:spMkLst>
        </pc:spChg>
        <pc:spChg chg="add mod">
          <ac:chgData name="Kevin DeRudder" userId="b8db0611-c7c8-4114-b23c-d54441a090d5" providerId="ADAL" clId="{4A79A2E0-8971-4CCD-985E-7ED54C91120C}" dt="2018-12-18T08:23:36.236" v="35" actId="20577"/>
          <ac:spMkLst>
            <pc:docMk/>
            <pc:sldMk cId="4140616196" sldId="258"/>
            <ac:spMk id="5" creationId="{CDE3317A-BD99-4944-AEFF-489EF3F994A1}"/>
          </ac:spMkLst>
        </pc:spChg>
        <pc:spChg chg="add mod">
          <ac:chgData name="Kevin DeRudder" userId="b8db0611-c7c8-4114-b23c-d54441a090d5" providerId="ADAL" clId="{4A79A2E0-8971-4CCD-985E-7ED54C91120C}" dt="2018-12-19T09:26:23.519" v="2845" actId="20577"/>
          <ac:spMkLst>
            <pc:docMk/>
            <pc:sldMk cId="4140616196" sldId="258"/>
            <ac:spMk id="6" creationId="{75F82030-4BF6-41D1-BB1F-7BFB5473BFC9}"/>
          </ac:spMkLst>
        </pc:spChg>
      </pc:sldChg>
      <pc:sldChg chg="addSp delSp modSp add ord">
        <pc:chgData name="Kevin DeRudder" userId="b8db0611-c7c8-4114-b23c-d54441a090d5" providerId="ADAL" clId="{4A79A2E0-8971-4CCD-985E-7ED54C91120C}" dt="2018-12-19T08:46:30.960" v="1633" actId="20577"/>
        <pc:sldMkLst>
          <pc:docMk/>
          <pc:sldMk cId="2646036650" sldId="259"/>
        </pc:sldMkLst>
        <pc:spChg chg="del">
          <ac:chgData name="Kevin DeRudder" userId="b8db0611-c7c8-4114-b23c-d54441a090d5" providerId="ADAL" clId="{4A79A2E0-8971-4CCD-985E-7ED54C91120C}" dt="2018-12-18T08:27:02.756" v="208"/>
          <ac:spMkLst>
            <pc:docMk/>
            <pc:sldMk cId="2646036650" sldId="259"/>
            <ac:spMk id="2" creationId="{09C7BF5F-5108-45ED-8CD3-4A37F0333A4F}"/>
          </ac:spMkLst>
        </pc:spChg>
        <pc:spChg chg="del">
          <ac:chgData name="Kevin DeRudder" userId="b8db0611-c7c8-4114-b23c-d54441a090d5" providerId="ADAL" clId="{4A79A2E0-8971-4CCD-985E-7ED54C91120C}" dt="2018-12-18T08:27:02.756" v="208"/>
          <ac:spMkLst>
            <pc:docMk/>
            <pc:sldMk cId="2646036650" sldId="259"/>
            <ac:spMk id="3" creationId="{7A208E33-CEEF-4F62-9CCC-F6ABB75CF50B}"/>
          </ac:spMkLst>
        </pc:spChg>
        <pc:spChg chg="add del mod">
          <ac:chgData name="Kevin DeRudder" userId="b8db0611-c7c8-4114-b23c-d54441a090d5" providerId="ADAL" clId="{4A79A2E0-8971-4CCD-985E-7ED54C91120C}" dt="2018-12-18T08:28:55.405" v="242"/>
          <ac:spMkLst>
            <pc:docMk/>
            <pc:sldMk cId="2646036650" sldId="259"/>
            <ac:spMk id="4" creationId="{169A79C7-63B0-4D02-8387-475899372226}"/>
          </ac:spMkLst>
        </pc:spChg>
        <pc:spChg chg="add del mod">
          <ac:chgData name="Kevin DeRudder" userId="b8db0611-c7c8-4114-b23c-d54441a090d5" providerId="ADAL" clId="{4A79A2E0-8971-4CCD-985E-7ED54C91120C}" dt="2018-12-18T08:28:55.405" v="242"/>
          <ac:spMkLst>
            <pc:docMk/>
            <pc:sldMk cId="2646036650" sldId="259"/>
            <ac:spMk id="5" creationId="{4E8B453C-3AD2-4B86-A7CC-6EEF10194877}"/>
          </ac:spMkLst>
        </pc:spChg>
        <pc:spChg chg="add del mod">
          <ac:chgData name="Kevin DeRudder" userId="b8db0611-c7c8-4114-b23c-d54441a090d5" providerId="ADAL" clId="{4A79A2E0-8971-4CCD-985E-7ED54C91120C}" dt="2018-12-18T08:28:55.405" v="242"/>
          <ac:spMkLst>
            <pc:docMk/>
            <pc:sldMk cId="2646036650" sldId="259"/>
            <ac:spMk id="6" creationId="{37FDC798-8D36-4063-8ED9-FFA361CA5465}"/>
          </ac:spMkLst>
        </pc:spChg>
        <pc:spChg chg="add mod">
          <ac:chgData name="Kevin DeRudder" userId="b8db0611-c7c8-4114-b23c-d54441a090d5" providerId="ADAL" clId="{4A79A2E0-8971-4CCD-985E-7ED54C91120C}" dt="2018-12-19T08:46:30.960" v="1633" actId="20577"/>
          <ac:spMkLst>
            <pc:docMk/>
            <pc:sldMk cId="2646036650" sldId="259"/>
            <ac:spMk id="7" creationId="{DC40C740-7518-4305-B580-B1E9D6EEBCE2}"/>
          </ac:spMkLst>
        </pc:spChg>
      </pc:sldChg>
      <pc:sldChg chg="addSp modSp add">
        <pc:chgData name="Kevin DeRudder" userId="b8db0611-c7c8-4114-b23c-d54441a090d5" providerId="ADAL" clId="{4A79A2E0-8971-4CCD-985E-7ED54C91120C}" dt="2018-12-19T09:36:14.937" v="2850" actId="1076"/>
        <pc:sldMkLst>
          <pc:docMk/>
          <pc:sldMk cId="3198058183" sldId="270"/>
        </pc:sldMkLst>
        <pc:spChg chg="mod">
          <ac:chgData name="Kevin DeRudder" userId="b8db0611-c7c8-4114-b23c-d54441a090d5" providerId="ADAL" clId="{4A79A2E0-8971-4CCD-985E-7ED54C91120C}" dt="2018-12-18T10:45:12.386" v="774" actId="207"/>
          <ac:spMkLst>
            <pc:docMk/>
            <pc:sldMk cId="3198058183" sldId="270"/>
            <ac:spMk id="2" creationId="{8E5ED09A-2BD0-43CD-A55F-2074AB749DE6}"/>
          </ac:spMkLst>
        </pc:spChg>
        <pc:spChg chg="mod">
          <ac:chgData name="Kevin DeRudder" userId="b8db0611-c7c8-4114-b23c-d54441a090d5" providerId="ADAL" clId="{4A79A2E0-8971-4CCD-985E-7ED54C91120C}" dt="2018-12-18T10:45:42.146" v="783" actId="15"/>
          <ac:spMkLst>
            <pc:docMk/>
            <pc:sldMk cId="3198058183" sldId="270"/>
            <ac:spMk id="3" creationId="{724CFE56-AA76-47A5-A0B0-89BFAD53A5E1}"/>
          </ac:spMkLst>
        </pc:spChg>
        <pc:picChg chg="add">
          <ac:chgData name="Kevin DeRudder" userId="b8db0611-c7c8-4114-b23c-d54441a090d5" providerId="ADAL" clId="{4A79A2E0-8971-4CCD-985E-7ED54C91120C}" dt="2018-12-19T09:36:00.074" v="2848"/>
          <ac:picMkLst>
            <pc:docMk/>
            <pc:sldMk cId="3198058183" sldId="270"/>
            <ac:picMk id="4" creationId="{0F64E049-1E1C-412F-AD3B-4946EA5482DD}"/>
          </ac:picMkLst>
        </pc:picChg>
        <pc:picChg chg="add mod">
          <ac:chgData name="Kevin DeRudder" userId="b8db0611-c7c8-4114-b23c-d54441a090d5" providerId="ADAL" clId="{4A79A2E0-8971-4CCD-985E-7ED54C91120C}" dt="2018-12-19T09:36:14.937" v="2850" actId="1076"/>
          <ac:picMkLst>
            <pc:docMk/>
            <pc:sldMk cId="3198058183" sldId="270"/>
            <ac:picMk id="5" creationId="{3ED6BC43-03EB-4D20-928B-8887C9BF2781}"/>
          </ac:picMkLst>
        </pc:picChg>
      </pc:sldChg>
      <pc:sldChg chg="addSp delSp modSp add">
        <pc:chgData name="Kevin DeRudder" userId="b8db0611-c7c8-4114-b23c-d54441a090d5" providerId="ADAL" clId="{4A79A2E0-8971-4CCD-985E-7ED54C91120C}" dt="2018-12-19T09:40:14.436" v="2913"/>
        <pc:sldMkLst>
          <pc:docMk/>
          <pc:sldMk cId="689621427" sldId="272"/>
        </pc:sldMkLst>
        <pc:spChg chg="mod">
          <ac:chgData name="Kevin DeRudder" userId="b8db0611-c7c8-4114-b23c-d54441a090d5" providerId="ADAL" clId="{4A79A2E0-8971-4CCD-985E-7ED54C91120C}" dt="2018-12-19T09:40:02.472" v="2909" actId="1076"/>
          <ac:spMkLst>
            <pc:docMk/>
            <pc:sldMk cId="689621427" sldId="272"/>
            <ac:spMk id="2" creationId="{00000000-0000-0000-0000-000000000000}"/>
          </ac:spMkLst>
        </pc:spChg>
        <pc:spChg chg="add del mod">
          <ac:chgData name="Kevin DeRudder" userId="b8db0611-c7c8-4114-b23c-d54441a090d5" providerId="ADAL" clId="{4A79A2E0-8971-4CCD-985E-7ED54C91120C}" dt="2018-12-19T09:40:14.436" v="2913"/>
          <ac:spMkLst>
            <pc:docMk/>
            <pc:sldMk cId="689621427" sldId="272"/>
            <ac:spMk id="3" creationId="{00000000-0000-0000-0000-000000000000}"/>
          </ac:spMkLst>
        </pc:spChg>
        <pc:spChg chg="mod">
          <ac:chgData name="Kevin DeRudder" userId="b8db0611-c7c8-4114-b23c-d54441a090d5" providerId="ADAL" clId="{4A79A2E0-8971-4CCD-985E-7ED54C91120C}" dt="2018-12-18T10:49:53.282" v="862" actId="20577"/>
          <ac:spMkLst>
            <pc:docMk/>
            <pc:sldMk cId="689621427" sldId="272"/>
            <ac:spMk id="4" creationId="{00000000-0000-0000-0000-000000000000}"/>
          </ac:spMkLst>
        </pc:spChg>
      </pc:sldChg>
      <pc:sldChg chg="addSp delSp modSp add">
        <pc:chgData name="Kevin DeRudder" userId="b8db0611-c7c8-4114-b23c-d54441a090d5" providerId="ADAL" clId="{4A79A2E0-8971-4CCD-985E-7ED54C91120C}" dt="2018-12-19T09:45:47.702" v="3062" actId="20577"/>
        <pc:sldMkLst>
          <pc:docMk/>
          <pc:sldMk cId="2294112070" sldId="274"/>
        </pc:sldMkLst>
        <pc:spChg chg="add mod">
          <ac:chgData name="Kevin DeRudder" userId="b8db0611-c7c8-4114-b23c-d54441a090d5" providerId="ADAL" clId="{4A79A2E0-8971-4CCD-985E-7ED54C91120C}" dt="2018-12-18T10:50:29.098" v="883" actId="20577"/>
          <ac:spMkLst>
            <pc:docMk/>
            <pc:sldMk cId="2294112070" sldId="274"/>
            <ac:spMk id="2" creationId="{6B679C89-A98F-4D18-B5E0-5F8949E751DA}"/>
          </ac:spMkLst>
        </pc:spChg>
        <pc:spChg chg="add del mod">
          <ac:chgData name="Kevin DeRudder" userId="b8db0611-c7c8-4114-b23c-d54441a090d5" providerId="ADAL" clId="{4A79A2E0-8971-4CCD-985E-7ED54C91120C}" dt="2018-12-18T10:50:36.562" v="884"/>
          <ac:spMkLst>
            <pc:docMk/>
            <pc:sldMk cId="2294112070" sldId="274"/>
            <ac:spMk id="3" creationId="{4567461D-C4FA-4BE1-B50D-079E7F2A0C54}"/>
          </ac:spMkLst>
        </pc:spChg>
        <pc:spChg chg="add mod">
          <ac:chgData name="Kevin DeRudder" userId="b8db0611-c7c8-4114-b23c-d54441a090d5" providerId="ADAL" clId="{4A79A2E0-8971-4CCD-985E-7ED54C91120C}" dt="2018-12-19T09:45:47.702" v="3062" actId="20577"/>
          <ac:spMkLst>
            <pc:docMk/>
            <pc:sldMk cId="2294112070" sldId="274"/>
            <ac:spMk id="4" creationId="{57FFE955-A52A-42FE-97E4-8848214CC0C4}"/>
          </ac:spMkLst>
        </pc:spChg>
      </pc:sldChg>
      <pc:sldChg chg="delSp modSp add">
        <pc:chgData name="Kevin DeRudder" userId="b8db0611-c7c8-4114-b23c-d54441a090d5" providerId="ADAL" clId="{4A79A2E0-8971-4CCD-985E-7ED54C91120C}" dt="2018-12-19T09:35:20.941" v="2847" actId="1076"/>
        <pc:sldMkLst>
          <pc:docMk/>
          <pc:sldMk cId="727607804" sldId="285"/>
        </pc:sldMkLst>
        <pc:spChg chg="mod">
          <ac:chgData name="Kevin DeRudder" userId="b8db0611-c7c8-4114-b23c-d54441a090d5" providerId="ADAL" clId="{4A79A2E0-8971-4CCD-985E-7ED54C91120C}" dt="2018-12-19T09:35:20.941" v="2847" actId="1076"/>
          <ac:spMkLst>
            <pc:docMk/>
            <pc:sldMk cId="727607804" sldId="285"/>
            <ac:spMk id="2" creationId="{00000000-0000-0000-0000-000000000000}"/>
          </ac:spMkLst>
        </pc:spChg>
        <pc:spChg chg="del">
          <ac:chgData name="Kevin DeRudder" userId="b8db0611-c7c8-4114-b23c-d54441a090d5" providerId="ADAL" clId="{4A79A2E0-8971-4CCD-985E-7ED54C91120C}" dt="2018-12-19T09:35:15.926" v="2846" actId="478"/>
          <ac:spMkLst>
            <pc:docMk/>
            <pc:sldMk cId="727607804" sldId="285"/>
            <ac:spMk id="3" creationId="{00000000-0000-0000-0000-000000000000}"/>
          </ac:spMkLst>
        </pc:spChg>
      </pc:sldChg>
      <pc:sldChg chg="add del">
        <pc:chgData name="Kevin DeRudder" userId="b8db0611-c7c8-4114-b23c-d54441a090d5" providerId="ADAL" clId="{4A79A2E0-8971-4CCD-985E-7ED54C91120C}" dt="2018-12-19T09:26:14.091" v="2832" actId="2696"/>
        <pc:sldMkLst>
          <pc:docMk/>
          <pc:sldMk cId="3354455168" sldId="286"/>
        </pc:sldMkLst>
      </pc:sldChg>
      <pc:sldChg chg="addSp delSp modSp add ord modAnim">
        <pc:chgData name="Kevin DeRudder" userId="b8db0611-c7c8-4114-b23c-d54441a090d5" providerId="ADAL" clId="{4A79A2E0-8971-4CCD-985E-7ED54C91120C}" dt="2018-12-19T08:56:39.853" v="2030"/>
        <pc:sldMkLst>
          <pc:docMk/>
          <pc:sldMk cId="716320020" sldId="288"/>
        </pc:sldMkLst>
        <pc:spChg chg="mod">
          <ac:chgData name="Kevin DeRudder" userId="b8db0611-c7c8-4114-b23c-d54441a090d5" providerId="ADAL" clId="{4A79A2E0-8971-4CCD-985E-7ED54C91120C}" dt="2018-12-19T08:52:25.677" v="1680" actId="20577"/>
          <ac:spMkLst>
            <pc:docMk/>
            <pc:sldMk cId="716320020" sldId="288"/>
            <ac:spMk id="2" creationId="{DA2AAA80-378F-4292-9038-B3C5529B8FEE}"/>
          </ac:spMkLst>
        </pc:spChg>
        <pc:spChg chg="mod">
          <ac:chgData name="Kevin DeRudder" userId="b8db0611-c7c8-4114-b23c-d54441a090d5" providerId="ADAL" clId="{4A79A2E0-8971-4CCD-985E-7ED54C91120C}" dt="2018-12-19T08:55:24.036" v="2021" actId="20577"/>
          <ac:spMkLst>
            <pc:docMk/>
            <pc:sldMk cId="716320020" sldId="288"/>
            <ac:spMk id="3" creationId="{3E3885CB-B667-47DB-8C42-39DAA95561B0}"/>
          </ac:spMkLst>
        </pc:spChg>
        <pc:spChg chg="add mod">
          <ac:chgData name="Kevin DeRudder" userId="b8db0611-c7c8-4114-b23c-d54441a090d5" providerId="ADAL" clId="{4A79A2E0-8971-4CCD-985E-7ED54C91120C}" dt="2018-12-19T08:56:03.219" v="2025" actId="207"/>
          <ac:spMkLst>
            <pc:docMk/>
            <pc:sldMk cId="716320020" sldId="288"/>
            <ac:spMk id="6" creationId="{5817F8AA-1E17-4F7B-92A0-5E8B31598B41}"/>
          </ac:spMkLst>
        </pc:spChg>
        <pc:picChg chg="add del mod">
          <ac:chgData name="Kevin DeRudder" userId="b8db0611-c7c8-4114-b23c-d54441a090d5" providerId="ADAL" clId="{4A79A2E0-8971-4CCD-985E-7ED54C91120C}" dt="2018-12-19T08:54:48.656" v="1917" actId="478"/>
          <ac:picMkLst>
            <pc:docMk/>
            <pc:sldMk cId="716320020" sldId="288"/>
            <ac:picMk id="4" creationId="{B10730F6-2647-474A-9E6C-6494B49A5385}"/>
          </ac:picMkLst>
        </pc:picChg>
        <pc:picChg chg="add mod">
          <ac:chgData name="Kevin DeRudder" userId="b8db0611-c7c8-4114-b23c-d54441a090d5" providerId="ADAL" clId="{4A79A2E0-8971-4CCD-985E-7ED54C91120C}" dt="2018-12-19T08:54:59.131" v="1919" actId="1076"/>
          <ac:picMkLst>
            <pc:docMk/>
            <pc:sldMk cId="716320020" sldId="288"/>
            <ac:picMk id="5" creationId="{424EEE85-E4F7-41B1-9A1D-D904A2FB3048}"/>
          </ac:picMkLst>
        </pc:picChg>
      </pc:sldChg>
      <pc:sldChg chg="addSp delSp modSp add">
        <pc:chgData name="Kevin DeRudder" userId="b8db0611-c7c8-4114-b23c-d54441a090d5" providerId="ADAL" clId="{4A79A2E0-8971-4CCD-985E-7ED54C91120C}" dt="2018-12-19T09:02:26.298" v="2280" actId="404"/>
        <pc:sldMkLst>
          <pc:docMk/>
          <pc:sldMk cId="2731327951" sldId="289"/>
        </pc:sldMkLst>
        <pc:spChg chg="del">
          <ac:chgData name="Kevin DeRudder" userId="b8db0611-c7c8-4114-b23c-d54441a090d5" providerId="ADAL" clId="{4A79A2E0-8971-4CCD-985E-7ED54C91120C}" dt="2018-12-19T08:57:00.978" v="2032"/>
          <ac:spMkLst>
            <pc:docMk/>
            <pc:sldMk cId="2731327951" sldId="289"/>
            <ac:spMk id="2" creationId="{29A34009-06B4-4D7C-AB77-364F16EF293E}"/>
          </ac:spMkLst>
        </pc:spChg>
        <pc:spChg chg="del">
          <ac:chgData name="Kevin DeRudder" userId="b8db0611-c7c8-4114-b23c-d54441a090d5" providerId="ADAL" clId="{4A79A2E0-8971-4CCD-985E-7ED54C91120C}" dt="2018-12-19T08:57:00.978" v="2032"/>
          <ac:spMkLst>
            <pc:docMk/>
            <pc:sldMk cId="2731327951" sldId="289"/>
            <ac:spMk id="3" creationId="{4645D20C-477C-4621-A2C1-03301D098211}"/>
          </ac:spMkLst>
        </pc:spChg>
        <pc:spChg chg="del">
          <ac:chgData name="Kevin DeRudder" userId="b8db0611-c7c8-4114-b23c-d54441a090d5" providerId="ADAL" clId="{4A79A2E0-8971-4CCD-985E-7ED54C91120C}" dt="2018-12-19T08:57:00.978" v="2032"/>
          <ac:spMkLst>
            <pc:docMk/>
            <pc:sldMk cId="2731327951" sldId="289"/>
            <ac:spMk id="4" creationId="{CF0F34C0-76FF-4DC7-AA9A-708D09291179}"/>
          </ac:spMkLst>
        </pc:spChg>
        <pc:spChg chg="add del mod">
          <ac:chgData name="Kevin DeRudder" userId="b8db0611-c7c8-4114-b23c-d54441a090d5" providerId="ADAL" clId="{4A79A2E0-8971-4CCD-985E-7ED54C91120C}" dt="2018-12-19T08:57:23.601" v="2033"/>
          <ac:spMkLst>
            <pc:docMk/>
            <pc:sldMk cId="2731327951" sldId="289"/>
            <ac:spMk id="5" creationId="{BF2C84C6-511F-4CE8-BF70-A98C3E42C186}"/>
          </ac:spMkLst>
        </pc:spChg>
        <pc:spChg chg="add del mod">
          <ac:chgData name="Kevin DeRudder" userId="b8db0611-c7c8-4114-b23c-d54441a090d5" providerId="ADAL" clId="{4A79A2E0-8971-4CCD-985E-7ED54C91120C}" dt="2018-12-19T08:57:23.601" v="2033"/>
          <ac:spMkLst>
            <pc:docMk/>
            <pc:sldMk cId="2731327951" sldId="289"/>
            <ac:spMk id="6" creationId="{E100C6A4-1A4E-477B-800E-846AEBD8342A}"/>
          </ac:spMkLst>
        </pc:spChg>
        <pc:spChg chg="add mod">
          <ac:chgData name="Kevin DeRudder" userId="b8db0611-c7c8-4114-b23c-d54441a090d5" providerId="ADAL" clId="{4A79A2E0-8971-4CCD-985E-7ED54C91120C}" dt="2018-12-19T08:57:37.572" v="2088" actId="20577"/>
          <ac:spMkLst>
            <pc:docMk/>
            <pc:sldMk cId="2731327951" sldId="289"/>
            <ac:spMk id="7" creationId="{05FB4719-2132-4266-AE06-CFDA06B07670}"/>
          </ac:spMkLst>
        </pc:spChg>
        <pc:spChg chg="add mod">
          <ac:chgData name="Kevin DeRudder" userId="b8db0611-c7c8-4114-b23c-d54441a090d5" providerId="ADAL" clId="{4A79A2E0-8971-4CCD-985E-7ED54C91120C}" dt="2018-12-19T09:02:26.298" v="2280" actId="404"/>
          <ac:spMkLst>
            <pc:docMk/>
            <pc:sldMk cId="2731327951" sldId="289"/>
            <ac:spMk id="8" creationId="{95604326-8EB3-4D3F-8DEA-25DA1AA09FB8}"/>
          </ac:spMkLst>
        </pc:spChg>
      </pc:sldChg>
      <pc:sldChg chg="addSp delSp modSp add">
        <pc:chgData name="Kevin DeRudder" userId="b8db0611-c7c8-4114-b23c-d54441a090d5" providerId="ADAL" clId="{4A79A2E0-8971-4CCD-985E-7ED54C91120C}" dt="2018-12-19T09:01:13.353" v="2260" actId="1076"/>
        <pc:sldMkLst>
          <pc:docMk/>
          <pc:sldMk cId="1782590901" sldId="290"/>
        </pc:sldMkLst>
        <pc:spChg chg="del">
          <ac:chgData name="Kevin DeRudder" userId="b8db0611-c7c8-4114-b23c-d54441a090d5" providerId="ADAL" clId="{4A79A2E0-8971-4CCD-985E-7ED54C91120C}" dt="2018-12-19T08:57:50.664" v="2090" actId="478"/>
          <ac:spMkLst>
            <pc:docMk/>
            <pc:sldMk cId="1782590901" sldId="290"/>
            <ac:spMk id="2" creationId="{BCB57C8C-2E6C-4FC3-8B3C-94E23A3C3DB8}"/>
          </ac:spMkLst>
        </pc:spChg>
        <pc:spChg chg="mod">
          <ac:chgData name="Kevin DeRudder" userId="b8db0611-c7c8-4114-b23c-d54441a090d5" providerId="ADAL" clId="{4A79A2E0-8971-4CCD-985E-7ED54C91120C}" dt="2018-12-19T08:59:10.830" v="2233" actId="20577"/>
          <ac:spMkLst>
            <pc:docMk/>
            <pc:sldMk cId="1782590901" sldId="290"/>
            <ac:spMk id="3" creationId="{D6F93BE6-6DBB-4804-8CC0-0716BBF0C14A}"/>
          </ac:spMkLst>
        </pc:spChg>
        <pc:picChg chg="add mod">
          <ac:chgData name="Kevin DeRudder" userId="b8db0611-c7c8-4114-b23c-d54441a090d5" providerId="ADAL" clId="{4A79A2E0-8971-4CCD-985E-7ED54C91120C}" dt="2018-12-19T09:00:12.810" v="2250" actId="1076"/>
          <ac:picMkLst>
            <pc:docMk/>
            <pc:sldMk cId="1782590901" sldId="290"/>
            <ac:picMk id="4" creationId="{69E207BC-690F-44D0-91C9-A65636F24420}"/>
          </ac:picMkLst>
        </pc:picChg>
        <pc:picChg chg="add mod">
          <ac:chgData name="Kevin DeRudder" userId="b8db0611-c7c8-4114-b23c-d54441a090d5" providerId="ADAL" clId="{4A79A2E0-8971-4CCD-985E-7ED54C91120C}" dt="2018-12-19T09:00:06.262" v="2249" actId="1076"/>
          <ac:picMkLst>
            <pc:docMk/>
            <pc:sldMk cId="1782590901" sldId="290"/>
            <ac:picMk id="1026" creationId="{5B184808-15D8-4F4B-B65D-B7A721CAA03E}"/>
          </ac:picMkLst>
        </pc:picChg>
        <pc:picChg chg="add mod">
          <ac:chgData name="Kevin DeRudder" userId="b8db0611-c7c8-4114-b23c-d54441a090d5" providerId="ADAL" clId="{4A79A2E0-8971-4CCD-985E-7ED54C91120C}" dt="2018-12-19T09:01:11.384" v="2259" actId="1076"/>
          <ac:picMkLst>
            <pc:docMk/>
            <pc:sldMk cId="1782590901" sldId="290"/>
            <ac:picMk id="1028" creationId="{53438137-B67A-43E3-A0B4-8AF2F684CC5B}"/>
          </ac:picMkLst>
        </pc:picChg>
        <pc:cxnChg chg="add mod">
          <ac:chgData name="Kevin DeRudder" userId="b8db0611-c7c8-4114-b23c-d54441a090d5" providerId="ADAL" clId="{4A79A2E0-8971-4CCD-985E-7ED54C91120C}" dt="2018-12-19T09:01:13.353" v="2260" actId="1076"/>
          <ac:cxnSpMkLst>
            <pc:docMk/>
            <pc:sldMk cId="1782590901" sldId="290"/>
            <ac:cxnSpMk id="6" creationId="{BA6D1AF0-B919-445D-AA40-B872EA6482BE}"/>
          </ac:cxnSpMkLst>
        </pc:cxnChg>
      </pc:sldChg>
      <pc:sldChg chg="addSp delSp modSp add">
        <pc:chgData name="Kevin DeRudder" userId="b8db0611-c7c8-4114-b23c-d54441a090d5" providerId="ADAL" clId="{4A79A2E0-8971-4CCD-985E-7ED54C91120C}" dt="2018-12-19T09:10:04.878" v="2480" actId="14100"/>
        <pc:sldMkLst>
          <pc:docMk/>
          <pc:sldMk cId="3037155439" sldId="291"/>
        </pc:sldMkLst>
        <pc:spChg chg="mod">
          <ac:chgData name="Kevin DeRudder" userId="b8db0611-c7c8-4114-b23c-d54441a090d5" providerId="ADAL" clId="{4A79A2E0-8971-4CCD-985E-7ED54C91120C}" dt="2018-12-19T09:06:18.880" v="2375" actId="20577"/>
          <ac:spMkLst>
            <pc:docMk/>
            <pc:sldMk cId="3037155439" sldId="291"/>
            <ac:spMk id="2" creationId="{4822A68E-ECDA-483B-9683-3C21550363B2}"/>
          </ac:spMkLst>
        </pc:spChg>
        <pc:spChg chg="del">
          <ac:chgData name="Kevin DeRudder" userId="b8db0611-c7c8-4114-b23c-d54441a090d5" providerId="ADAL" clId="{4A79A2E0-8971-4CCD-985E-7ED54C91120C}" dt="2018-12-19T09:04:57.348" v="2282" actId="478"/>
          <ac:spMkLst>
            <pc:docMk/>
            <pc:sldMk cId="3037155439" sldId="291"/>
            <ac:spMk id="3" creationId="{E995C1E2-C29F-4F0D-87B4-A000F0E62572}"/>
          </ac:spMkLst>
        </pc:spChg>
        <pc:spChg chg="add mod">
          <ac:chgData name="Kevin DeRudder" userId="b8db0611-c7c8-4114-b23c-d54441a090d5" providerId="ADAL" clId="{4A79A2E0-8971-4CCD-985E-7ED54C91120C}" dt="2018-12-19T09:07:25.480" v="2468" actId="1076"/>
          <ac:spMkLst>
            <pc:docMk/>
            <pc:sldMk cId="3037155439" sldId="291"/>
            <ac:spMk id="4" creationId="{B24C16D8-1EA2-4EE6-ADFF-E16B8ADC747F}"/>
          </ac:spMkLst>
        </pc:spChg>
        <pc:spChg chg="add del mod">
          <ac:chgData name="Kevin DeRudder" userId="b8db0611-c7c8-4114-b23c-d54441a090d5" providerId="ADAL" clId="{4A79A2E0-8971-4CCD-985E-7ED54C91120C}" dt="2018-12-19T09:05:48.398" v="2326" actId="478"/>
          <ac:spMkLst>
            <pc:docMk/>
            <pc:sldMk cId="3037155439" sldId="291"/>
            <ac:spMk id="5" creationId="{D14C9BD0-6DB6-4441-97F4-6E287FB24961}"/>
          </ac:spMkLst>
        </pc:spChg>
        <pc:spChg chg="add mod">
          <ac:chgData name="Kevin DeRudder" userId="b8db0611-c7c8-4114-b23c-d54441a090d5" providerId="ADAL" clId="{4A79A2E0-8971-4CCD-985E-7ED54C91120C}" dt="2018-12-19T09:07:11.921" v="2463" actId="20577"/>
          <ac:spMkLst>
            <pc:docMk/>
            <pc:sldMk cId="3037155439" sldId="291"/>
            <ac:spMk id="6" creationId="{95955F5B-48B2-4942-842C-F945370E381F}"/>
          </ac:spMkLst>
        </pc:spChg>
        <pc:spChg chg="add mod">
          <ac:chgData name="Kevin DeRudder" userId="b8db0611-c7c8-4114-b23c-d54441a090d5" providerId="ADAL" clId="{4A79A2E0-8971-4CCD-985E-7ED54C91120C}" dt="2018-12-19T09:10:04.878" v="2480" actId="14100"/>
          <ac:spMkLst>
            <pc:docMk/>
            <pc:sldMk cId="3037155439" sldId="291"/>
            <ac:spMk id="7" creationId="{7306B009-E2C3-4BEE-8630-AA4EE0653FFA}"/>
          </ac:spMkLst>
        </pc:spChg>
        <pc:picChg chg="add mod">
          <ac:chgData name="Kevin DeRudder" userId="b8db0611-c7c8-4114-b23c-d54441a090d5" providerId="ADAL" clId="{4A79A2E0-8971-4CCD-985E-7ED54C91120C}" dt="2018-12-19T09:09:56.900" v="2479" actId="14100"/>
          <ac:picMkLst>
            <pc:docMk/>
            <pc:sldMk cId="3037155439" sldId="291"/>
            <ac:picMk id="8" creationId="{4D81BA28-29F3-472D-A225-2D014B2A57B9}"/>
          </ac:picMkLst>
        </pc:picChg>
      </pc:sldChg>
      <pc:sldChg chg="addSp modSp add">
        <pc:chgData name="Kevin DeRudder" userId="b8db0611-c7c8-4114-b23c-d54441a090d5" providerId="ADAL" clId="{4A79A2E0-8971-4CCD-985E-7ED54C91120C}" dt="2018-12-19T09:11:49.441" v="2512" actId="404"/>
        <pc:sldMkLst>
          <pc:docMk/>
          <pc:sldMk cId="3520539382" sldId="292"/>
        </pc:sldMkLst>
        <pc:spChg chg="mod">
          <ac:chgData name="Kevin DeRudder" userId="b8db0611-c7c8-4114-b23c-d54441a090d5" providerId="ADAL" clId="{4A79A2E0-8971-4CCD-985E-7ED54C91120C}" dt="2018-12-19T09:11:10.504" v="2503" actId="20577"/>
          <ac:spMkLst>
            <pc:docMk/>
            <pc:sldMk cId="3520539382" sldId="292"/>
            <ac:spMk id="2" creationId="{57FD1E55-4C71-4268-9570-CEE3660CBF67}"/>
          </ac:spMkLst>
        </pc:spChg>
        <pc:spChg chg="mod">
          <ac:chgData name="Kevin DeRudder" userId="b8db0611-c7c8-4114-b23c-d54441a090d5" providerId="ADAL" clId="{4A79A2E0-8971-4CCD-985E-7ED54C91120C}" dt="2018-12-19T09:11:49.441" v="2512" actId="404"/>
          <ac:spMkLst>
            <pc:docMk/>
            <pc:sldMk cId="3520539382" sldId="292"/>
            <ac:spMk id="3" creationId="{269F10F0-807C-42E2-ACDE-66125079F54C}"/>
          </ac:spMkLst>
        </pc:spChg>
        <pc:picChg chg="add mod">
          <ac:chgData name="Kevin DeRudder" userId="b8db0611-c7c8-4114-b23c-d54441a090d5" providerId="ADAL" clId="{4A79A2E0-8971-4CCD-985E-7ED54C91120C}" dt="2018-12-19T09:11:26.055" v="2506" actId="1076"/>
          <ac:picMkLst>
            <pc:docMk/>
            <pc:sldMk cId="3520539382" sldId="292"/>
            <ac:picMk id="4" creationId="{AB26E819-70E2-4A2A-A5E8-2F96E255EC5C}"/>
          </ac:picMkLst>
        </pc:picChg>
      </pc:sldChg>
      <pc:sldChg chg="addSp delSp modSp add">
        <pc:chgData name="Kevin DeRudder" userId="b8db0611-c7c8-4114-b23c-d54441a090d5" providerId="ADAL" clId="{4A79A2E0-8971-4CCD-985E-7ED54C91120C}" dt="2018-12-19T09:14:23.269" v="2614" actId="1076"/>
        <pc:sldMkLst>
          <pc:docMk/>
          <pc:sldMk cId="2447208512" sldId="293"/>
        </pc:sldMkLst>
        <pc:spChg chg="del">
          <ac:chgData name="Kevin DeRudder" userId="b8db0611-c7c8-4114-b23c-d54441a090d5" providerId="ADAL" clId="{4A79A2E0-8971-4CCD-985E-7ED54C91120C}" dt="2018-12-19T09:13:06.151" v="2514" actId="478"/>
          <ac:spMkLst>
            <pc:docMk/>
            <pc:sldMk cId="2447208512" sldId="293"/>
            <ac:spMk id="2" creationId="{C602BF19-A525-471F-81B6-066F231238F3}"/>
          </ac:spMkLst>
        </pc:spChg>
        <pc:spChg chg="del">
          <ac:chgData name="Kevin DeRudder" userId="b8db0611-c7c8-4114-b23c-d54441a090d5" providerId="ADAL" clId="{4A79A2E0-8971-4CCD-985E-7ED54C91120C}" dt="2018-12-19T09:13:08.219" v="2515" actId="478"/>
          <ac:spMkLst>
            <pc:docMk/>
            <pc:sldMk cId="2447208512" sldId="293"/>
            <ac:spMk id="3" creationId="{05595857-98EF-40E2-B2AE-3C5668247832}"/>
          </ac:spMkLst>
        </pc:spChg>
        <pc:spChg chg="add mod">
          <ac:chgData name="Kevin DeRudder" userId="b8db0611-c7c8-4114-b23c-d54441a090d5" providerId="ADAL" clId="{4A79A2E0-8971-4CCD-985E-7ED54C91120C}" dt="2018-12-19T09:14:23.269" v="2614" actId="1076"/>
          <ac:spMkLst>
            <pc:docMk/>
            <pc:sldMk cId="2447208512" sldId="293"/>
            <ac:spMk id="4" creationId="{9B79EB9B-FEE7-4D99-96F8-C7F2A732D295}"/>
          </ac:spMkLst>
        </pc:spChg>
        <pc:spChg chg="add mod">
          <ac:chgData name="Kevin DeRudder" userId="b8db0611-c7c8-4114-b23c-d54441a090d5" providerId="ADAL" clId="{4A79A2E0-8971-4CCD-985E-7ED54C91120C}" dt="2018-12-19T09:14:23.269" v="2614" actId="1076"/>
          <ac:spMkLst>
            <pc:docMk/>
            <pc:sldMk cId="2447208512" sldId="293"/>
            <ac:spMk id="5" creationId="{2E553CC1-9EFC-4847-B756-B5942BC62C85}"/>
          </ac:spMkLst>
        </pc:spChg>
        <pc:spChg chg="add mod">
          <ac:chgData name="Kevin DeRudder" userId="b8db0611-c7c8-4114-b23c-d54441a090d5" providerId="ADAL" clId="{4A79A2E0-8971-4CCD-985E-7ED54C91120C}" dt="2018-12-19T09:14:23.269" v="2614" actId="1076"/>
          <ac:spMkLst>
            <pc:docMk/>
            <pc:sldMk cId="2447208512" sldId="293"/>
            <ac:spMk id="6" creationId="{A1EE3D96-CE93-48AF-8FFC-DF9138A8834B}"/>
          </ac:spMkLst>
        </pc:spChg>
      </pc:sldChg>
      <pc:sldChg chg="modSp add">
        <pc:chgData name="Kevin DeRudder" userId="b8db0611-c7c8-4114-b23c-d54441a090d5" providerId="ADAL" clId="{4A79A2E0-8971-4CCD-985E-7ED54C91120C}" dt="2018-12-19T09:15:36.916" v="2639" actId="20577"/>
        <pc:sldMkLst>
          <pc:docMk/>
          <pc:sldMk cId="2408862421" sldId="294"/>
        </pc:sldMkLst>
        <pc:spChg chg="mod">
          <ac:chgData name="Kevin DeRudder" userId="b8db0611-c7c8-4114-b23c-d54441a090d5" providerId="ADAL" clId="{4A79A2E0-8971-4CCD-985E-7ED54C91120C}" dt="2018-12-19T09:15:36.916" v="2639" actId="20577"/>
          <ac:spMkLst>
            <pc:docMk/>
            <pc:sldMk cId="2408862421" sldId="294"/>
            <ac:spMk id="3" creationId="{00000000-0000-0000-0000-000000000000}"/>
          </ac:spMkLst>
        </pc:spChg>
      </pc:sldChg>
      <pc:sldChg chg="add">
        <pc:chgData name="Kevin DeRudder" userId="b8db0611-c7c8-4114-b23c-d54441a090d5" providerId="ADAL" clId="{4A79A2E0-8971-4CCD-985E-7ED54C91120C}" dt="2018-12-19T09:15:30.806" v="2631"/>
        <pc:sldMkLst>
          <pc:docMk/>
          <pc:sldMk cId="2930245825" sldId="295"/>
        </pc:sldMkLst>
      </pc:sldChg>
      <pc:sldChg chg="addSp delSp modSp add">
        <pc:chgData name="Kevin DeRudder" userId="b8db0611-c7c8-4114-b23c-d54441a090d5" providerId="ADAL" clId="{4A79A2E0-8971-4CCD-985E-7ED54C91120C}" dt="2018-12-19T09:17:44.408" v="2690" actId="478"/>
        <pc:sldMkLst>
          <pc:docMk/>
          <pc:sldMk cId="3872131352" sldId="296"/>
        </pc:sldMkLst>
        <pc:spChg chg="del">
          <ac:chgData name="Kevin DeRudder" userId="b8db0611-c7c8-4114-b23c-d54441a090d5" providerId="ADAL" clId="{4A79A2E0-8971-4CCD-985E-7ED54C91120C}" dt="2018-12-19T09:16:29.554" v="2652"/>
          <ac:spMkLst>
            <pc:docMk/>
            <pc:sldMk cId="3872131352" sldId="296"/>
            <ac:spMk id="2" creationId="{094731E4-6A65-4FEC-8EB3-D554B2F03529}"/>
          </ac:spMkLst>
        </pc:spChg>
        <pc:spChg chg="del">
          <ac:chgData name="Kevin DeRudder" userId="b8db0611-c7c8-4114-b23c-d54441a090d5" providerId="ADAL" clId="{4A79A2E0-8971-4CCD-985E-7ED54C91120C}" dt="2018-12-19T09:16:29.554" v="2652"/>
          <ac:spMkLst>
            <pc:docMk/>
            <pc:sldMk cId="3872131352" sldId="296"/>
            <ac:spMk id="3" creationId="{B5F0C7C0-7CDD-4709-BAA5-73089E569978}"/>
          </ac:spMkLst>
        </pc:spChg>
        <pc:spChg chg="del">
          <ac:chgData name="Kevin DeRudder" userId="b8db0611-c7c8-4114-b23c-d54441a090d5" providerId="ADAL" clId="{4A79A2E0-8971-4CCD-985E-7ED54C91120C}" dt="2018-12-19T09:16:29.554" v="2652"/>
          <ac:spMkLst>
            <pc:docMk/>
            <pc:sldMk cId="3872131352" sldId="296"/>
            <ac:spMk id="4" creationId="{F8A28A84-D6D5-4D4B-8F84-EF28C09207B3}"/>
          </ac:spMkLst>
        </pc:spChg>
        <pc:spChg chg="add del mod">
          <ac:chgData name="Kevin DeRudder" userId="b8db0611-c7c8-4114-b23c-d54441a090d5" providerId="ADAL" clId="{4A79A2E0-8971-4CCD-985E-7ED54C91120C}" dt="2018-12-19T09:16:33.353" v="2653"/>
          <ac:spMkLst>
            <pc:docMk/>
            <pc:sldMk cId="3872131352" sldId="296"/>
            <ac:spMk id="5" creationId="{B4CD3B4C-C4A0-478A-B8A5-730189B56CAC}"/>
          </ac:spMkLst>
        </pc:spChg>
        <pc:spChg chg="add del mod">
          <ac:chgData name="Kevin DeRudder" userId="b8db0611-c7c8-4114-b23c-d54441a090d5" providerId="ADAL" clId="{4A79A2E0-8971-4CCD-985E-7ED54C91120C}" dt="2018-12-19T09:16:33.353" v="2653"/>
          <ac:spMkLst>
            <pc:docMk/>
            <pc:sldMk cId="3872131352" sldId="296"/>
            <ac:spMk id="6" creationId="{EB8B7BFE-45C0-4B8F-8241-3003C445593E}"/>
          </ac:spMkLst>
        </pc:spChg>
        <pc:spChg chg="add mod">
          <ac:chgData name="Kevin DeRudder" userId="b8db0611-c7c8-4114-b23c-d54441a090d5" providerId="ADAL" clId="{4A79A2E0-8971-4CCD-985E-7ED54C91120C}" dt="2018-12-19T09:16:36.980" v="2664" actId="20577"/>
          <ac:spMkLst>
            <pc:docMk/>
            <pc:sldMk cId="3872131352" sldId="296"/>
            <ac:spMk id="7" creationId="{96736683-9A50-4D78-AA04-4268E3A1B33C}"/>
          </ac:spMkLst>
        </pc:spChg>
        <pc:spChg chg="add mod">
          <ac:chgData name="Kevin DeRudder" userId="b8db0611-c7c8-4114-b23c-d54441a090d5" providerId="ADAL" clId="{4A79A2E0-8971-4CCD-985E-7ED54C91120C}" dt="2018-12-19T09:17:11.491" v="2683" actId="20577"/>
          <ac:spMkLst>
            <pc:docMk/>
            <pc:sldMk cId="3872131352" sldId="296"/>
            <ac:spMk id="8" creationId="{FBBF1608-D8F8-4E38-A9EA-0EE00F5DDC70}"/>
          </ac:spMkLst>
        </pc:spChg>
        <pc:spChg chg="add del">
          <ac:chgData name="Kevin DeRudder" userId="b8db0611-c7c8-4114-b23c-d54441a090d5" providerId="ADAL" clId="{4A79A2E0-8971-4CCD-985E-7ED54C91120C}" dt="2018-12-19T09:17:29.155" v="2685"/>
          <ac:spMkLst>
            <pc:docMk/>
            <pc:sldMk cId="3872131352" sldId="296"/>
            <ac:spMk id="9" creationId="{F715F557-29D2-4CDF-8429-A8AFFF0D9DB1}"/>
          </ac:spMkLst>
        </pc:spChg>
        <pc:spChg chg="add del">
          <ac:chgData name="Kevin DeRudder" userId="b8db0611-c7c8-4114-b23c-d54441a090d5" providerId="ADAL" clId="{4A79A2E0-8971-4CCD-985E-7ED54C91120C}" dt="2018-12-19T09:17:29.155" v="2685"/>
          <ac:spMkLst>
            <pc:docMk/>
            <pc:sldMk cId="3872131352" sldId="296"/>
            <ac:spMk id="10" creationId="{0F5427BB-6B04-4BD2-A035-2219EE469A9B}"/>
          </ac:spMkLst>
        </pc:spChg>
        <pc:spChg chg="add del mod">
          <ac:chgData name="Kevin DeRudder" userId="b8db0611-c7c8-4114-b23c-d54441a090d5" providerId="ADAL" clId="{4A79A2E0-8971-4CCD-985E-7ED54C91120C}" dt="2018-12-19T09:17:44.408" v="2690" actId="478"/>
          <ac:spMkLst>
            <pc:docMk/>
            <pc:sldMk cId="3872131352" sldId="296"/>
            <ac:spMk id="11" creationId="{1FAC2F49-8C24-402F-8018-26FD8FAAC935}"/>
          </ac:spMkLst>
        </pc:spChg>
        <pc:spChg chg="add del mod">
          <ac:chgData name="Kevin DeRudder" userId="b8db0611-c7c8-4114-b23c-d54441a090d5" providerId="ADAL" clId="{4A79A2E0-8971-4CCD-985E-7ED54C91120C}" dt="2018-12-19T09:17:43.549" v="2689" actId="478"/>
          <ac:spMkLst>
            <pc:docMk/>
            <pc:sldMk cId="3872131352" sldId="296"/>
            <ac:spMk id="12" creationId="{0CD70B39-B22E-4DC8-8BA0-71AE520FAB2C}"/>
          </ac:spMkLst>
        </pc:spChg>
      </pc:sldChg>
      <pc:sldChg chg="add">
        <pc:chgData name="Kevin DeRudder" userId="b8db0611-c7c8-4114-b23c-d54441a090d5" providerId="ADAL" clId="{4A79A2E0-8971-4CCD-985E-7ED54C91120C}" dt="2018-12-19T09:17:40.815" v="2688"/>
        <pc:sldMkLst>
          <pc:docMk/>
          <pc:sldMk cId="1480489740" sldId="297"/>
        </pc:sldMkLst>
      </pc:sldChg>
      <pc:sldChg chg="addSp modSp add">
        <pc:chgData name="Kevin DeRudder" userId="b8db0611-c7c8-4114-b23c-d54441a090d5" providerId="ADAL" clId="{4A79A2E0-8971-4CCD-985E-7ED54C91120C}" dt="2018-12-19T09:21:57.128" v="2764" actId="1076"/>
        <pc:sldMkLst>
          <pc:docMk/>
          <pc:sldMk cId="2056789240" sldId="298"/>
        </pc:sldMkLst>
        <pc:spChg chg="mod">
          <ac:chgData name="Kevin DeRudder" userId="b8db0611-c7c8-4114-b23c-d54441a090d5" providerId="ADAL" clId="{4A79A2E0-8971-4CCD-985E-7ED54C91120C}" dt="2018-12-19T09:18:53.486" v="2702" actId="20577"/>
          <ac:spMkLst>
            <pc:docMk/>
            <pc:sldMk cId="2056789240" sldId="298"/>
            <ac:spMk id="2" creationId="{128BCD6A-E184-4623-BC91-5555FEE094E7}"/>
          </ac:spMkLst>
        </pc:spChg>
        <pc:spChg chg="mod">
          <ac:chgData name="Kevin DeRudder" userId="b8db0611-c7c8-4114-b23c-d54441a090d5" providerId="ADAL" clId="{4A79A2E0-8971-4CCD-985E-7ED54C91120C}" dt="2018-12-19T09:19:37.692" v="2731" actId="20577"/>
          <ac:spMkLst>
            <pc:docMk/>
            <pc:sldMk cId="2056789240" sldId="298"/>
            <ac:spMk id="3" creationId="{6DC56F61-14C7-4FC6-AC45-C1D6BE24754C}"/>
          </ac:spMkLst>
        </pc:spChg>
        <pc:spChg chg="add mod">
          <ac:chgData name="Kevin DeRudder" userId="b8db0611-c7c8-4114-b23c-d54441a090d5" providerId="ADAL" clId="{4A79A2E0-8971-4CCD-985E-7ED54C91120C}" dt="2018-12-19T09:20:16.751" v="2736" actId="14100"/>
          <ac:spMkLst>
            <pc:docMk/>
            <pc:sldMk cId="2056789240" sldId="298"/>
            <ac:spMk id="4" creationId="{C5B2C5CE-ACAC-4028-809C-A7131801FAF8}"/>
          </ac:spMkLst>
        </pc:spChg>
        <pc:spChg chg="add mod">
          <ac:chgData name="Kevin DeRudder" userId="b8db0611-c7c8-4114-b23c-d54441a090d5" providerId="ADAL" clId="{4A79A2E0-8971-4CCD-985E-7ED54C91120C}" dt="2018-12-19T09:20:32.688" v="2741" actId="20577"/>
          <ac:spMkLst>
            <pc:docMk/>
            <pc:sldMk cId="2056789240" sldId="298"/>
            <ac:spMk id="5" creationId="{4C2C9936-4C55-4979-A168-682B71B4BE1D}"/>
          </ac:spMkLst>
        </pc:spChg>
        <pc:spChg chg="add mod">
          <ac:chgData name="Kevin DeRudder" userId="b8db0611-c7c8-4114-b23c-d54441a090d5" providerId="ADAL" clId="{4A79A2E0-8971-4CCD-985E-7ED54C91120C}" dt="2018-12-19T09:21:26.607" v="2757" actId="1076"/>
          <ac:spMkLst>
            <pc:docMk/>
            <pc:sldMk cId="2056789240" sldId="298"/>
            <ac:spMk id="8" creationId="{F8E826ED-8C9D-4B42-88DE-7C3A1B9C2083}"/>
          </ac:spMkLst>
        </pc:spChg>
        <pc:spChg chg="add mod">
          <ac:chgData name="Kevin DeRudder" userId="b8db0611-c7c8-4114-b23c-d54441a090d5" providerId="ADAL" clId="{4A79A2E0-8971-4CCD-985E-7ED54C91120C}" dt="2018-12-19T09:21:57.128" v="2764" actId="1076"/>
          <ac:spMkLst>
            <pc:docMk/>
            <pc:sldMk cId="2056789240" sldId="298"/>
            <ac:spMk id="9" creationId="{2CB1CB2D-3D1F-45B2-8D4A-755B4F2463AF}"/>
          </ac:spMkLst>
        </pc:spChg>
        <pc:picChg chg="add mod">
          <ac:chgData name="Kevin DeRudder" userId="b8db0611-c7c8-4114-b23c-d54441a090d5" providerId="ADAL" clId="{4A79A2E0-8971-4CCD-985E-7ED54C91120C}" dt="2018-12-19T09:20:23.080" v="2738" actId="1076"/>
          <ac:picMkLst>
            <pc:docMk/>
            <pc:sldMk cId="2056789240" sldId="298"/>
            <ac:picMk id="6" creationId="{D25D736F-C37D-4B11-B1D3-64D8E6376046}"/>
          </ac:picMkLst>
        </pc:picChg>
        <pc:picChg chg="add mod">
          <ac:chgData name="Kevin DeRudder" userId="b8db0611-c7c8-4114-b23c-d54441a090d5" providerId="ADAL" clId="{4A79A2E0-8971-4CCD-985E-7ED54C91120C}" dt="2018-12-19T09:20:26.316" v="2739" actId="1076"/>
          <ac:picMkLst>
            <pc:docMk/>
            <pc:sldMk cId="2056789240" sldId="298"/>
            <ac:picMk id="7" creationId="{045C5B3E-618D-433B-BD33-463CE8AFE5B4}"/>
          </ac:picMkLst>
        </pc:picChg>
      </pc:sldChg>
      <pc:sldChg chg="addSp delSp modSp add">
        <pc:chgData name="Kevin DeRudder" userId="b8db0611-c7c8-4114-b23c-d54441a090d5" providerId="ADAL" clId="{4A79A2E0-8971-4CCD-985E-7ED54C91120C}" dt="2018-12-19T09:23:04.828" v="2785" actId="1076"/>
        <pc:sldMkLst>
          <pc:docMk/>
          <pc:sldMk cId="3291548396" sldId="299"/>
        </pc:sldMkLst>
        <pc:spChg chg="mod">
          <ac:chgData name="Kevin DeRudder" userId="b8db0611-c7c8-4114-b23c-d54441a090d5" providerId="ADAL" clId="{4A79A2E0-8971-4CCD-985E-7ED54C91120C}" dt="2018-12-19T09:22:28.723" v="2776" actId="20577"/>
          <ac:spMkLst>
            <pc:docMk/>
            <pc:sldMk cId="3291548396" sldId="299"/>
            <ac:spMk id="2" creationId="{481C1241-CAF1-4659-A729-AFCC740BF1E2}"/>
          </ac:spMkLst>
        </pc:spChg>
        <pc:spChg chg="del">
          <ac:chgData name="Kevin DeRudder" userId="b8db0611-c7c8-4114-b23c-d54441a090d5" providerId="ADAL" clId="{4A79A2E0-8971-4CCD-985E-7ED54C91120C}" dt="2018-12-19T09:22:31.671" v="2777" actId="478"/>
          <ac:spMkLst>
            <pc:docMk/>
            <pc:sldMk cId="3291548396" sldId="299"/>
            <ac:spMk id="3" creationId="{56E393B2-CC72-442C-9896-367A3D4FBFF5}"/>
          </ac:spMkLst>
        </pc:spChg>
        <pc:spChg chg="add mod">
          <ac:chgData name="Kevin DeRudder" userId="b8db0611-c7c8-4114-b23c-d54441a090d5" providerId="ADAL" clId="{4A79A2E0-8971-4CCD-985E-7ED54C91120C}" dt="2018-12-19T09:22:53.509" v="2783" actId="20577"/>
          <ac:spMkLst>
            <pc:docMk/>
            <pc:sldMk cId="3291548396" sldId="299"/>
            <ac:spMk id="4" creationId="{2AB73534-4C69-4C58-9D6F-2C443CBA4733}"/>
          </ac:spMkLst>
        </pc:spChg>
        <pc:picChg chg="add mod">
          <ac:chgData name="Kevin DeRudder" userId="b8db0611-c7c8-4114-b23c-d54441a090d5" providerId="ADAL" clId="{4A79A2E0-8971-4CCD-985E-7ED54C91120C}" dt="2018-12-19T09:23:04.828" v="2785" actId="1076"/>
          <ac:picMkLst>
            <pc:docMk/>
            <pc:sldMk cId="3291548396" sldId="299"/>
            <ac:picMk id="5" creationId="{A995A76C-313E-4AFA-9565-529A2570F936}"/>
          </ac:picMkLst>
        </pc:picChg>
      </pc:sldChg>
      <pc:sldChg chg="addSp delSp modSp add">
        <pc:chgData name="Kevin DeRudder" userId="b8db0611-c7c8-4114-b23c-d54441a090d5" providerId="ADAL" clId="{4A79A2E0-8971-4CCD-985E-7ED54C91120C}" dt="2018-12-19T09:24:36.458" v="2808" actId="20577"/>
        <pc:sldMkLst>
          <pc:docMk/>
          <pc:sldMk cId="1438724396" sldId="300"/>
        </pc:sldMkLst>
        <pc:spChg chg="del">
          <ac:chgData name="Kevin DeRudder" userId="b8db0611-c7c8-4114-b23c-d54441a090d5" providerId="ADAL" clId="{4A79A2E0-8971-4CCD-985E-7ED54C91120C}" dt="2018-12-19T09:24:09.641" v="2796" actId="478"/>
          <ac:spMkLst>
            <pc:docMk/>
            <pc:sldMk cId="1438724396" sldId="300"/>
            <ac:spMk id="4" creationId="{2AB73534-4C69-4C58-9D6F-2C443CBA4733}"/>
          </ac:spMkLst>
        </pc:spChg>
        <pc:spChg chg="add mod">
          <ac:chgData name="Kevin DeRudder" userId="b8db0611-c7c8-4114-b23c-d54441a090d5" providerId="ADAL" clId="{4A79A2E0-8971-4CCD-985E-7ED54C91120C}" dt="2018-12-19T09:24:36.458" v="2808" actId="20577"/>
          <ac:spMkLst>
            <pc:docMk/>
            <pc:sldMk cId="1438724396" sldId="300"/>
            <ac:spMk id="6" creationId="{406A18CB-5542-4246-B5B6-49DE1E39D9DB}"/>
          </ac:spMkLst>
        </pc:spChg>
      </pc:sldChg>
      <pc:sldChg chg="addSp delSp modSp add">
        <pc:chgData name="Kevin DeRudder" userId="b8db0611-c7c8-4114-b23c-d54441a090d5" providerId="ADAL" clId="{4A79A2E0-8971-4CCD-985E-7ED54C91120C}" dt="2018-12-19T09:25:46.076" v="2831"/>
        <pc:sldMkLst>
          <pc:docMk/>
          <pc:sldMk cId="3794834564" sldId="301"/>
        </pc:sldMkLst>
        <pc:spChg chg="mod">
          <ac:chgData name="Kevin DeRudder" userId="b8db0611-c7c8-4114-b23c-d54441a090d5" providerId="ADAL" clId="{4A79A2E0-8971-4CCD-985E-7ED54C91120C}" dt="2018-12-19T09:25:17.328" v="2824" actId="20577"/>
          <ac:spMkLst>
            <pc:docMk/>
            <pc:sldMk cId="3794834564" sldId="301"/>
            <ac:spMk id="2" creationId="{75CD6E01-B530-4A42-9C4C-D08D944FDEBE}"/>
          </ac:spMkLst>
        </pc:spChg>
        <pc:spChg chg="del">
          <ac:chgData name="Kevin DeRudder" userId="b8db0611-c7c8-4114-b23c-d54441a090d5" providerId="ADAL" clId="{4A79A2E0-8971-4CCD-985E-7ED54C91120C}" dt="2018-12-19T09:25:19.499" v="2825" actId="478"/>
          <ac:spMkLst>
            <pc:docMk/>
            <pc:sldMk cId="3794834564" sldId="301"/>
            <ac:spMk id="3" creationId="{B8EE0F06-2843-4E5B-83DA-6E8EF8536C90}"/>
          </ac:spMkLst>
        </pc:spChg>
        <pc:spChg chg="add mod">
          <ac:chgData name="Kevin DeRudder" userId="b8db0611-c7c8-4114-b23c-d54441a090d5" providerId="ADAL" clId="{4A79A2E0-8971-4CCD-985E-7ED54C91120C}" dt="2018-12-19T09:25:35.790" v="2830" actId="1076"/>
          <ac:spMkLst>
            <pc:docMk/>
            <pc:sldMk cId="3794834564" sldId="301"/>
            <ac:spMk id="4" creationId="{50945DA5-88ED-41A0-A9D2-79583EABCC64}"/>
          </ac:spMkLst>
        </pc:spChg>
        <pc:picChg chg="add">
          <ac:chgData name="Kevin DeRudder" userId="b8db0611-c7c8-4114-b23c-d54441a090d5" providerId="ADAL" clId="{4A79A2E0-8971-4CCD-985E-7ED54C91120C}" dt="2018-12-19T09:25:46.076" v="2831"/>
          <ac:picMkLst>
            <pc:docMk/>
            <pc:sldMk cId="3794834564" sldId="301"/>
            <ac:picMk id="5" creationId="{EF646C9A-1CB1-46DD-9D43-FC02146063C2}"/>
          </ac:picMkLst>
        </pc:picChg>
      </pc:sldChg>
      <pc:sldChg chg="addSp delSp modSp add">
        <pc:chgData name="Kevin DeRudder" userId="b8db0611-c7c8-4114-b23c-d54441a090d5" providerId="ADAL" clId="{4A79A2E0-8971-4CCD-985E-7ED54C91120C}" dt="2018-12-19T09:37:08.962" v="2856" actId="1076"/>
        <pc:sldMkLst>
          <pc:docMk/>
          <pc:sldMk cId="303034160" sldId="302"/>
        </pc:sldMkLst>
        <pc:spChg chg="del">
          <ac:chgData name="Kevin DeRudder" userId="b8db0611-c7c8-4114-b23c-d54441a090d5" providerId="ADAL" clId="{4A79A2E0-8971-4CCD-985E-7ED54C91120C}" dt="2018-12-19T09:36:57.243" v="2853" actId="478"/>
          <ac:spMkLst>
            <pc:docMk/>
            <pc:sldMk cId="303034160" sldId="302"/>
            <ac:spMk id="2" creationId="{703077CB-4CFD-4A8E-AE2F-4867A138800A}"/>
          </ac:spMkLst>
        </pc:spChg>
        <pc:spChg chg="del">
          <ac:chgData name="Kevin DeRudder" userId="b8db0611-c7c8-4114-b23c-d54441a090d5" providerId="ADAL" clId="{4A79A2E0-8971-4CCD-985E-7ED54C91120C}" dt="2018-12-19T09:36:55.817" v="2852" actId="478"/>
          <ac:spMkLst>
            <pc:docMk/>
            <pc:sldMk cId="303034160" sldId="302"/>
            <ac:spMk id="3" creationId="{1477F65D-C3DD-4C27-BA58-2926AA66D499}"/>
          </ac:spMkLst>
        </pc:spChg>
        <pc:spChg chg="add mod">
          <ac:chgData name="Kevin DeRudder" userId="b8db0611-c7c8-4114-b23c-d54441a090d5" providerId="ADAL" clId="{4A79A2E0-8971-4CCD-985E-7ED54C91120C}" dt="2018-12-19T09:37:02.882" v="2855" actId="1076"/>
          <ac:spMkLst>
            <pc:docMk/>
            <pc:sldMk cId="303034160" sldId="302"/>
            <ac:spMk id="4" creationId="{C784B355-A973-4DEF-A69D-E00185F33AD2}"/>
          </ac:spMkLst>
        </pc:spChg>
        <pc:spChg chg="add mod">
          <ac:chgData name="Kevin DeRudder" userId="b8db0611-c7c8-4114-b23c-d54441a090d5" providerId="ADAL" clId="{4A79A2E0-8971-4CCD-985E-7ED54C91120C}" dt="2018-12-19T09:37:08.962" v="2856" actId="1076"/>
          <ac:spMkLst>
            <pc:docMk/>
            <pc:sldMk cId="303034160" sldId="302"/>
            <ac:spMk id="5" creationId="{89BEC088-1E20-4BAA-A962-88D81576A620}"/>
          </ac:spMkLst>
        </pc:spChg>
        <pc:spChg chg="add mod">
          <ac:chgData name="Kevin DeRudder" userId="b8db0611-c7c8-4114-b23c-d54441a090d5" providerId="ADAL" clId="{4A79A2E0-8971-4CCD-985E-7ED54C91120C}" dt="2018-12-19T09:37:02.882" v="2855" actId="1076"/>
          <ac:spMkLst>
            <pc:docMk/>
            <pc:sldMk cId="303034160" sldId="302"/>
            <ac:spMk id="6" creationId="{324D9CEB-A378-4425-9097-49556DED609D}"/>
          </ac:spMkLst>
        </pc:spChg>
        <pc:spChg chg="add mod">
          <ac:chgData name="Kevin DeRudder" userId="b8db0611-c7c8-4114-b23c-d54441a090d5" providerId="ADAL" clId="{4A79A2E0-8971-4CCD-985E-7ED54C91120C}" dt="2018-12-19T09:37:08.962" v="2856" actId="1076"/>
          <ac:spMkLst>
            <pc:docMk/>
            <pc:sldMk cId="303034160" sldId="302"/>
            <ac:spMk id="7" creationId="{03BEF4C5-12A1-43EC-B9E3-2E4CC0D8675E}"/>
          </ac:spMkLst>
        </pc:spChg>
        <pc:spChg chg="add mod">
          <ac:chgData name="Kevin DeRudder" userId="b8db0611-c7c8-4114-b23c-d54441a090d5" providerId="ADAL" clId="{4A79A2E0-8971-4CCD-985E-7ED54C91120C}" dt="2018-12-19T09:37:02.882" v="2855" actId="1076"/>
          <ac:spMkLst>
            <pc:docMk/>
            <pc:sldMk cId="303034160" sldId="302"/>
            <ac:spMk id="8" creationId="{96E3BAA9-A53D-4CD8-B826-E9276E223592}"/>
          </ac:spMkLst>
        </pc:spChg>
        <pc:spChg chg="add mod">
          <ac:chgData name="Kevin DeRudder" userId="b8db0611-c7c8-4114-b23c-d54441a090d5" providerId="ADAL" clId="{4A79A2E0-8971-4CCD-985E-7ED54C91120C}" dt="2018-12-19T09:37:08.962" v="2856" actId="1076"/>
          <ac:spMkLst>
            <pc:docMk/>
            <pc:sldMk cId="303034160" sldId="302"/>
            <ac:spMk id="9" creationId="{AA592FF6-FE33-4C8B-9429-68C2FB784654}"/>
          </ac:spMkLst>
        </pc:spChg>
      </pc:sldChg>
      <pc:sldChg chg="addSp delSp modSp add">
        <pc:chgData name="Kevin DeRudder" userId="b8db0611-c7c8-4114-b23c-d54441a090d5" providerId="ADAL" clId="{4A79A2E0-8971-4CCD-985E-7ED54C91120C}" dt="2018-12-19T09:38:59.947" v="2906" actId="1076"/>
        <pc:sldMkLst>
          <pc:docMk/>
          <pc:sldMk cId="1856941455" sldId="303"/>
        </pc:sldMkLst>
        <pc:spChg chg="del">
          <ac:chgData name="Kevin DeRudder" userId="b8db0611-c7c8-4114-b23c-d54441a090d5" providerId="ADAL" clId="{4A79A2E0-8971-4CCD-985E-7ED54C91120C}" dt="2018-12-19T09:38:05.470" v="2859" actId="478"/>
          <ac:spMkLst>
            <pc:docMk/>
            <pc:sldMk cId="1856941455" sldId="303"/>
            <ac:spMk id="2" creationId="{43A68859-6A75-4ECE-A98E-999916381F7C}"/>
          </ac:spMkLst>
        </pc:spChg>
        <pc:spChg chg="del">
          <ac:chgData name="Kevin DeRudder" userId="b8db0611-c7c8-4114-b23c-d54441a090d5" providerId="ADAL" clId="{4A79A2E0-8971-4CCD-985E-7ED54C91120C}" dt="2018-12-19T09:38:03.893" v="2858" actId="478"/>
          <ac:spMkLst>
            <pc:docMk/>
            <pc:sldMk cId="1856941455" sldId="303"/>
            <ac:spMk id="3" creationId="{A4A4799B-A4CB-4116-BF42-57156BC3F14C}"/>
          </ac:spMkLst>
        </pc:spChg>
        <pc:spChg chg="add del mod">
          <ac:chgData name="Kevin DeRudder" userId="b8db0611-c7c8-4114-b23c-d54441a090d5" providerId="ADAL" clId="{4A79A2E0-8971-4CCD-985E-7ED54C91120C}" dt="2018-12-19T09:38:09.579" v="2863"/>
          <ac:spMkLst>
            <pc:docMk/>
            <pc:sldMk cId="1856941455" sldId="303"/>
            <ac:spMk id="4" creationId="{3D9F01C8-8EC8-4C4D-A47C-BD5A5074138F}"/>
          </ac:spMkLst>
        </pc:spChg>
        <pc:spChg chg="add del mod">
          <ac:chgData name="Kevin DeRudder" userId="b8db0611-c7c8-4114-b23c-d54441a090d5" providerId="ADAL" clId="{4A79A2E0-8971-4CCD-985E-7ED54C91120C}" dt="2018-12-19T09:38:09.579" v="2863"/>
          <ac:spMkLst>
            <pc:docMk/>
            <pc:sldMk cId="1856941455" sldId="303"/>
            <ac:spMk id="6" creationId="{973605D2-BFD8-43C1-A8F7-1C9F44F35A5F}"/>
          </ac:spMkLst>
        </pc:spChg>
        <pc:spChg chg="add mod">
          <ac:chgData name="Kevin DeRudder" userId="b8db0611-c7c8-4114-b23c-d54441a090d5" providerId="ADAL" clId="{4A79A2E0-8971-4CCD-985E-7ED54C91120C}" dt="2018-12-19T09:38:50.440" v="2905" actId="207"/>
          <ac:spMkLst>
            <pc:docMk/>
            <pc:sldMk cId="1856941455" sldId="303"/>
            <ac:spMk id="7" creationId="{D0825A5B-C0A1-408C-9A11-EF094B030494}"/>
          </ac:spMkLst>
        </pc:spChg>
        <pc:spChg chg="add mod">
          <ac:chgData name="Kevin DeRudder" userId="b8db0611-c7c8-4114-b23c-d54441a090d5" providerId="ADAL" clId="{4A79A2E0-8971-4CCD-985E-7ED54C91120C}" dt="2018-12-19T09:38:59.947" v="2906" actId="1076"/>
          <ac:spMkLst>
            <pc:docMk/>
            <pc:sldMk cId="1856941455" sldId="303"/>
            <ac:spMk id="9" creationId="{00160855-C32E-4B4E-90DD-BEDCE9454BC6}"/>
          </ac:spMkLst>
        </pc:spChg>
        <pc:picChg chg="add del mod">
          <ac:chgData name="Kevin DeRudder" userId="b8db0611-c7c8-4114-b23c-d54441a090d5" providerId="ADAL" clId="{4A79A2E0-8971-4CCD-985E-7ED54C91120C}" dt="2018-12-19T09:38:09.579" v="2863"/>
          <ac:picMkLst>
            <pc:docMk/>
            <pc:sldMk cId="1856941455" sldId="303"/>
            <ac:picMk id="5" creationId="{714FE407-E10B-478A-BCED-D5DBF586B3A0}"/>
          </ac:picMkLst>
        </pc:picChg>
        <pc:picChg chg="add mod">
          <ac:chgData name="Kevin DeRudder" userId="b8db0611-c7c8-4114-b23c-d54441a090d5" providerId="ADAL" clId="{4A79A2E0-8971-4CCD-985E-7ED54C91120C}" dt="2018-12-19T09:38:17.440" v="2865" actId="1076"/>
          <ac:picMkLst>
            <pc:docMk/>
            <pc:sldMk cId="1856941455" sldId="303"/>
            <ac:picMk id="8" creationId="{D37CF667-050B-4D8E-828A-01767A5F1248}"/>
          </ac:picMkLst>
        </pc:picChg>
      </pc:sldChg>
      <pc:sldChg chg="addSp delSp modSp add">
        <pc:chgData name="Kevin DeRudder" userId="b8db0611-c7c8-4114-b23c-d54441a090d5" providerId="ADAL" clId="{4A79A2E0-8971-4CCD-985E-7ED54C91120C}" dt="2018-12-19T09:41:36.020" v="2952" actId="20577"/>
        <pc:sldMkLst>
          <pc:docMk/>
          <pc:sldMk cId="928067491" sldId="304"/>
        </pc:sldMkLst>
        <pc:spChg chg="del">
          <ac:chgData name="Kevin DeRudder" userId="b8db0611-c7c8-4114-b23c-d54441a090d5" providerId="ADAL" clId="{4A79A2E0-8971-4CCD-985E-7ED54C91120C}" dt="2018-12-19T09:40:45.699" v="2915"/>
          <ac:spMkLst>
            <pc:docMk/>
            <pc:sldMk cId="928067491" sldId="304"/>
            <ac:spMk id="2" creationId="{5DB00925-1FC1-46EC-8309-AB2F5CE6A369}"/>
          </ac:spMkLst>
        </pc:spChg>
        <pc:spChg chg="del">
          <ac:chgData name="Kevin DeRudder" userId="b8db0611-c7c8-4114-b23c-d54441a090d5" providerId="ADAL" clId="{4A79A2E0-8971-4CCD-985E-7ED54C91120C}" dt="2018-12-19T09:40:45.699" v="2915"/>
          <ac:spMkLst>
            <pc:docMk/>
            <pc:sldMk cId="928067491" sldId="304"/>
            <ac:spMk id="3" creationId="{F52AEB83-CFF6-480E-928F-86352C455192}"/>
          </ac:spMkLst>
        </pc:spChg>
        <pc:spChg chg="del">
          <ac:chgData name="Kevin DeRudder" userId="b8db0611-c7c8-4114-b23c-d54441a090d5" providerId="ADAL" clId="{4A79A2E0-8971-4CCD-985E-7ED54C91120C}" dt="2018-12-19T09:40:45.699" v="2915"/>
          <ac:spMkLst>
            <pc:docMk/>
            <pc:sldMk cId="928067491" sldId="304"/>
            <ac:spMk id="4" creationId="{6F0F212E-7432-48B2-B87D-D5A349470745}"/>
          </ac:spMkLst>
        </pc:spChg>
        <pc:spChg chg="add mod">
          <ac:chgData name="Kevin DeRudder" userId="b8db0611-c7c8-4114-b23c-d54441a090d5" providerId="ADAL" clId="{4A79A2E0-8971-4CCD-985E-7ED54C91120C}" dt="2018-12-19T09:40:50.358" v="2932" actId="20577"/>
          <ac:spMkLst>
            <pc:docMk/>
            <pc:sldMk cId="928067491" sldId="304"/>
            <ac:spMk id="5" creationId="{5E29BC77-FD03-4F63-8B95-D1585E231CBA}"/>
          </ac:spMkLst>
        </pc:spChg>
        <pc:spChg chg="add mod">
          <ac:chgData name="Kevin DeRudder" userId="b8db0611-c7c8-4114-b23c-d54441a090d5" providerId="ADAL" clId="{4A79A2E0-8971-4CCD-985E-7ED54C91120C}" dt="2018-12-19T09:41:36.020" v="2952" actId="20577"/>
          <ac:spMkLst>
            <pc:docMk/>
            <pc:sldMk cId="928067491" sldId="304"/>
            <ac:spMk id="6" creationId="{0C3BFCB7-52BD-4F36-9F65-802EFCF6F15E}"/>
          </ac:spMkLst>
        </pc:spChg>
      </pc:sldChg>
      <pc:sldChg chg="addSp delSp modSp add">
        <pc:chgData name="Kevin DeRudder" userId="b8db0611-c7c8-4114-b23c-d54441a090d5" providerId="ADAL" clId="{4A79A2E0-8971-4CCD-985E-7ED54C91120C}" dt="2018-12-19T09:44:15.202" v="3006" actId="20577"/>
        <pc:sldMkLst>
          <pc:docMk/>
          <pc:sldMk cId="3110531477" sldId="305"/>
        </pc:sldMkLst>
        <pc:spChg chg="mod">
          <ac:chgData name="Kevin DeRudder" userId="b8db0611-c7c8-4114-b23c-d54441a090d5" providerId="ADAL" clId="{4A79A2E0-8971-4CCD-985E-7ED54C91120C}" dt="2018-12-19T09:41:53.381" v="2971" actId="20577"/>
          <ac:spMkLst>
            <pc:docMk/>
            <pc:sldMk cId="3110531477" sldId="305"/>
            <ac:spMk id="2" creationId="{A7EB49BC-C761-4E47-8E89-CFEDE2F49CEF}"/>
          </ac:spMkLst>
        </pc:spChg>
        <pc:spChg chg="del">
          <ac:chgData name="Kevin DeRudder" userId="b8db0611-c7c8-4114-b23c-d54441a090d5" providerId="ADAL" clId="{4A79A2E0-8971-4CCD-985E-7ED54C91120C}" dt="2018-12-19T09:42:04.473" v="2972" actId="478"/>
          <ac:spMkLst>
            <pc:docMk/>
            <pc:sldMk cId="3110531477" sldId="305"/>
            <ac:spMk id="3" creationId="{90587380-CA05-4F46-83E0-BF3CFE1BDB06}"/>
          </ac:spMkLst>
        </pc:spChg>
        <pc:spChg chg="add del">
          <ac:chgData name="Kevin DeRudder" userId="b8db0611-c7c8-4114-b23c-d54441a090d5" providerId="ADAL" clId="{4A79A2E0-8971-4CCD-985E-7ED54C91120C}" dt="2018-12-19T09:42:06.581" v="2974"/>
          <ac:spMkLst>
            <pc:docMk/>
            <pc:sldMk cId="3110531477" sldId="305"/>
            <ac:spMk id="4" creationId="{78C8A3B7-FBC2-4C02-B779-1D45582AC7AD}"/>
          </ac:spMkLst>
        </pc:spChg>
        <pc:spChg chg="add del">
          <ac:chgData name="Kevin DeRudder" userId="b8db0611-c7c8-4114-b23c-d54441a090d5" providerId="ADAL" clId="{4A79A2E0-8971-4CCD-985E-7ED54C91120C}" dt="2018-12-19T09:42:06.581" v="2974"/>
          <ac:spMkLst>
            <pc:docMk/>
            <pc:sldMk cId="3110531477" sldId="305"/>
            <ac:spMk id="5" creationId="{8B41AB68-40C1-4A64-AD66-76C68DC7FEF5}"/>
          </ac:spMkLst>
        </pc:spChg>
        <pc:spChg chg="add del">
          <ac:chgData name="Kevin DeRudder" userId="b8db0611-c7c8-4114-b23c-d54441a090d5" providerId="ADAL" clId="{4A79A2E0-8971-4CCD-985E-7ED54C91120C}" dt="2018-12-19T09:42:06.581" v="2974"/>
          <ac:spMkLst>
            <pc:docMk/>
            <pc:sldMk cId="3110531477" sldId="305"/>
            <ac:spMk id="6" creationId="{EE12C91E-362C-4C48-BA09-61ECA1C0C18E}"/>
          </ac:spMkLst>
        </pc:spChg>
        <pc:spChg chg="add del">
          <ac:chgData name="Kevin DeRudder" userId="b8db0611-c7c8-4114-b23c-d54441a090d5" providerId="ADAL" clId="{4A79A2E0-8971-4CCD-985E-7ED54C91120C}" dt="2018-12-19T09:42:06.581" v="2974"/>
          <ac:spMkLst>
            <pc:docMk/>
            <pc:sldMk cId="3110531477" sldId="305"/>
            <ac:spMk id="7" creationId="{4959897B-F384-4C40-A569-6BD4ACDA710E}"/>
          </ac:spMkLst>
        </pc:spChg>
        <pc:spChg chg="add mod">
          <ac:chgData name="Kevin DeRudder" userId="b8db0611-c7c8-4114-b23c-d54441a090d5" providerId="ADAL" clId="{4A79A2E0-8971-4CCD-985E-7ED54C91120C}" dt="2018-12-19T09:42:28.709" v="2980" actId="14100"/>
          <ac:spMkLst>
            <pc:docMk/>
            <pc:sldMk cId="3110531477" sldId="305"/>
            <ac:spMk id="8" creationId="{0A8E8860-A291-437D-9AF1-B40BE32302A3}"/>
          </ac:spMkLst>
        </pc:spChg>
        <pc:spChg chg="add mod">
          <ac:chgData name="Kevin DeRudder" userId="b8db0611-c7c8-4114-b23c-d54441a090d5" providerId="ADAL" clId="{4A79A2E0-8971-4CCD-985E-7ED54C91120C}" dt="2018-12-19T09:42:37.641" v="2983" actId="1076"/>
          <ac:spMkLst>
            <pc:docMk/>
            <pc:sldMk cId="3110531477" sldId="305"/>
            <ac:spMk id="9" creationId="{5AF563EE-1D17-41D2-84F2-14A691DF2E55}"/>
          </ac:spMkLst>
        </pc:spChg>
        <pc:spChg chg="add mod">
          <ac:chgData name="Kevin DeRudder" userId="b8db0611-c7c8-4114-b23c-d54441a090d5" providerId="ADAL" clId="{4A79A2E0-8971-4CCD-985E-7ED54C91120C}" dt="2018-12-19T09:42:34.391" v="2982" actId="1076"/>
          <ac:spMkLst>
            <pc:docMk/>
            <pc:sldMk cId="3110531477" sldId="305"/>
            <ac:spMk id="10" creationId="{D042415B-3786-4319-815B-16BDA5997E0B}"/>
          </ac:spMkLst>
        </pc:spChg>
        <pc:spChg chg="add mod">
          <ac:chgData name="Kevin DeRudder" userId="b8db0611-c7c8-4114-b23c-d54441a090d5" providerId="ADAL" clId="{4A79A2E0-8971-4CCD-985E-7ED54C91120C}" dt="2018-12-19T09:43:50.748" v="3002" actId="20577"/>
          <ac:spMkLst>
            <pc:docMk/>
            <pc:sldMk cId="3110531477" sldId="305"/>
            <ac:spMk id="11" creationId="{9AFD9331-4704-41A4-BD72-4AC0442CCF75}"/>
          </ac:spMkLst>
        </pc:spChg>
        <pc:spChg chg="add mod">
          <ac:chgData name="Kevin DeRudder" userId="b8db0611-c7c8-4114-b23c-d54441a090d5" providerId="ADAL" clId="{4A79A2E0-8971-4CCD-985E-7ED54C91120C}" dt="2018-12-19T09:44:15.202" v="3006" actId="20577"/>
          <ac:spMkLst>
            <pc:docMk/>
            <pc:sldMk cId="3110531477" sldId="305"/>
            <ac:spMk id="12" creationId="{3F97C4CA-92CE-45B9-8CDD-8093EFFB5301}"/>
          </ac:spMkLst>
        </pc:spChg>
        <pc:spChg chg="add mod">
          <ac:chgData name="Kevin DeRudder" userId="b8db0611-c7c8-4114-b23c-d54441a090d5" providerId="ADAL" clId="{4A79A2E0-8971-4CCD-985E-7ED54C91120C}" dt="2018-12-19T09:43:29.337" v="2997" actId="20577"/>
          <ac:spMkLst>
            <pc:docMk/>
            <pc:sldMk cId="3110531477" sldId="305"/>
            <ac:spMk id="13" creationId="{D5326AD3-280D-4AEB-95F4-80C5584EF634}"/>
          </ac:spMkLst>
        </pc:spChg>
      </pc:sldChg>
      <pc:sldChg chg="modSp add">
        <pc:chgData name="Kevin DeRudder" userId="b8db0611-c7c8-4114-b23c-d54441a090d5" providerId="ADAL" clId="{4A79A2E0-8971-4CCD-985E-7ED54C91120C}" dt="2018-12-19T09:47:37.927" v="3083" actId="115"/>
        <pc:sldMkLst>
          <pc:docMk/>
          <pc:sldMk cId="436154879" sldId="306"/>
        </pc:sldMkLst>
        <pc:spChg chg="mod">
          <ac:chgData name="Kevin DeRudder" userId="b8db0611-c7c8-4114-b23c-d54441a090d5" providerId="ADAL" clId="{4A79A2E0-8971-4CCD-985E-7ED54C91120C}" dt="2018-12-19T09:47:06.204" v="3078" actId="20577"/>
          <ac:spMkLst>
            <pc:docMk/>
            <pc:sldMk cId="436154879" sldId="306"/>
            <ac:spMk id="2" creationId="{7EBEB97D-02D4-43A4-BA47-F4B785A8CBEB}"/>
          </ac:spMkLst>
        </pc:spChg>
        <pc:spChg chg="mod">
          <ac:chgData name="Kevin DeRudder" userId="b8db0611-c7c8-4114-b23c-d54441a090d5" providerId="ADAL" clId="{4A79A2E0-8971-4CCD-985E-7ED54C91120C}" dt="2018-12-19T09:47:37.927" v="3083" actId="115"/>
          <ac:spMkLst>
            <pc:docMk/>
            <pc:sldMk cId="436154879" sldId="306"/>
            <ac:spMk id="3" creationId="{BD718467-C76F-47C8-A5AB-634A2B9AA48A}"/>
          </ac:spMkLst>
        </pc:spChg>
      </pc:sldChg>
      <pc:sldChg chg="addSp delSp modSp add">
        <pc:chgData name="Kevin DeRudder" userId="b8db0611-c7c8-4114-b23c-d54441a090d5" providerId="ADAL" clId="{4A79A2E0-8971-4CCD-985E-7ED54C91120C}" dt="2018-12-19T09:49:15.022" v="3110" actId="1035"/>
        <pc:sldMkLst>
          <pc:docMk/>
          <pc:sldMk cId="2665760422" sldId="307"/>
        </pc:sldMkLst>
        <pc:spChg chg="mod">
          <ac:chgData name="Kevin DeRudder" userId="b8db0611-c7c8-4114-b23c-d54441a090d5" providerId="ADAL" clId="{4A79A2E0-8971-4CCD-985E-7ED54C91120C}" dt="2018-12-19T09:48:05.158" v="3099" actId="20577"/>
          <ac:spMkLst>
            <pc:docMk/>
            <pc:sldMk cId="2665760422" sldId="307"/>
            <ac:spMk id="2" creationId="{0B7FA627-A398-4B59-AB37-77B54BD74A10}"/>
          </ac:spMkLst>
        </pc:spChg>
        <pc:spChg chg="del">
          <ac:chgData name="Kevin DeRudder" userId="b8db0611-c7c8-4114-b23c-d54441a090d5" providerId="ADAL" clId="{4A79A2E0-8971-4CCD-985E-7ED54C91120C}" dt="2018-12-19T09:48:07.879" v="3100" actId="478"/>
          <ac:spMkLst>
            <pc:docMk/>
            <pc:sldMk cId="2665760422" sldId="307"/>
            <ac:spMk id="3" creationId="{3D8D87E0-9CBC-457B-B7B4-B3B156ADEB43}"/>
          </ac:spMkLst>
        </pc:spChg>
        <pc:spChg chg="add mod">
          <ac:chgData name="Kevin DeRudder" userId="b8db0611-c7c8-4114-b23c-d54441a090d5" providerId="ADAL" clId="{4A79A2E0-8971-4CCD-985E-7ED54C91120C}" dt="2018-12-19T09:48:27.900" v="3106" actId="208"/>
          <ac:spMkLst>
            <pc:docMk/>
            <pc:sldMk cId="2665760422" sldId="307"/>
            <ac:spMk id="4" creationId="{A1FBE1F0-5FA5-4F38-B4B4-BA5A2FEBEE5D}"/>
          </ac:spMkLst>
        </pc:spChg>
        <pc:spChg chg="add mod">
          <ac:chgData name="Kevin DeRudder" userId="b8db0611-c7c8-4114-b23c-d54441a090d5" providerId="ADAL" clId="{4A79A2E0-8971-4CCD-985E-7ED54C91120C}" dt="2018-12-19T09:49:15.022" v="3110" actId="1035"/>
          <ac:spMkLst>
            <pc:docMk/>
            <pc:sldMk cId="2665760422" sldId="307"/>
            <ac:spMk id="5" creationId="{3F206321-55B2-4AE9-8747-4CC61E26B04A}"/>
          </ac:spMkLst>
        </pc:spChg>
      </pc:sldChg>
      <pc:sldChg chg="addSp delSp modSp add">
        <pc:chgData name="Kevin DeRudder" userId="b8db0611-c7c8-4114-b23c-d54441a090d5" providerId="ADAL" clId="{4A79A2E0-8971-4CCD-985E-7ED54C91120C}" dt="2018-12-19T09:49:56.523" v="3119" actId="478"/>
        <pc:sldMkLst>
          <pc:docMk/>
          <pc:sldMk cId="3896135850" sldId="308"/>
        </pc:sldMkLst>
        <pc:spChg chg="mod">
          <ac:chgData name="Kevin DeRudder" userId="b8db0611-c7c8-4114-b23c-d54441a090d5" providerId="ADAL" clId="{4A79A2E0-8971-4CCD-985E-7ED54C91120C}" dt="2018-12-19T09:49:47.612" v="3118" actId="20577"/>
          <ac:spMkLst>
            <pc:docMk/>
            <pc:sldMk cId="3896135850" sldId="308"/>
            <ac:spMk id="4" creationId="{A1FBE1F0-5FA5-4F38-B4B4-BA5A2FEBEE5D}"/>
          </ac:spMkLst>
        </pc:spChg>
        <pc:spChg chg="del">
          <ac:chgData name="Kevin DeRudder" userId="b8db0611-c7c8-4114-b23c-d54441a090d5" providerId="ADAL" clId="{4A79A2E0-8971-4CCD-985E-7ED54C91120C}" dt="2018-12-19T09:49:56.523" v="3119" actId="478"/>
          <ac:spMkLst>
            <pc:docMk/>
            <pc:sldMk cId="3896135850" sldId="308"/>
            <ac:spMk id="5" creationId="{3F206321-55B2-4AE9-8747-4CC61E26B04A}"/>
          </ac:spMkLst>
        </pc:spChg>
        <pc:spChg chg="add mod">
          <ac:chgData name="Kevin DeRudder" userId="b8db0611-c7c8-4114-b23c-d54441a090d5" providerId="ADAL" clId="{4A79A2E0-8971-4CCD-985E-7ED54C91120C}" dt="2018-12-19T09:49:33.414" v="3113" actId="1076"/>
          <ac:spMkLst>
            <pc:docMk/>
            <pc:sldMk cId="3896135850" sldId="308"/>
            <ac:spMk id="6" creationId="{F29C544C-1452-4C23-A5FD-8FA3320AAE95}"/>
          </ac:spMkLst>
        </pc:spChg>
      </pc:sldChg>
      <pc:sldChg chg="addSp modSp add">
        <pc:chgData name="Kevin DeRudder" userId="b8db0611-c7c8-4114-b23c-d54441a090d5" providerId="ADAL" clId="{4A79A2E0-8971-4CCD-985E-7ED54C91120C}" dt="2018-12-19T09:51:18.088" v="3142" actId="208"/>
        <pc:sldMkLst>
          <pc:docMk/>
          <pc:sldMk cId="479383539" sldId="309"/>
        </pc:sldMkLst>
        <pc:spChg chg="mod">
          <ac:chgData name="Kevin DeRudder" userId="b8db0611-c7c8-4114-b23c-d54441a090d5" providerId="ADAL" clId="{4A79A2E0-8971-4CCD-985E-7ED54C91120C}" dt="2018-12-19T09:50:28.943" v="3135" actId="20577"/>
          <ac:spMkLst>
            <pc:docMk/>
            <pc:sldMk cId="479383539" sldId="309"/>
            <ac:spMk id="2" creationId="{252C35C2-58FF-4520-8411-AF1330119DFA}"/>
          </ac:spMkLst>
        </pc:spChg>
        <pc:spChg chg="mod">
          <ac:chgData name="Kevin DeRudder" userId="b8db0611-c7c8-4114-b23c-d54441a090d5" providerId="ADAL" clId="{4A79A2E0-8971-4CCD-985E-7ED54C91120C}" dt="2018-12-19T09:50:41.196" v="3137" actId="207"/>
          <ac:spMkLst>
            <pc:docMk/>
            <pc:sldMk cId="479383539" sldId="309"/>
            <ac:spMk id="3" creationId="{833FEBDC-73AD-4781-9320-3D6693B66BC3}"/>
          </ac:spMkLst>
        </pc:spChg>
        <pc:spChg chg="add mod">
          <ac:chgData name="Kevin DeRudder" userId="b8db0611-c7c8-4114-b23c-d54441a090d5" providerId="ADAL" clId="{4A79A2E0-8971-4CCD-985E-7ED54C91120C}" dt="2018-12-19T09:51:18.088" v="3142" actId="208"/>
          <ac:spMkLst>
            <pc:docMk/>
            <pc:sldMk cId="479383539" sldId="309"/>
            <ac:spMk id="4" creationId="{2AE44030-A654-4582-9254-42FADAC5E094}"/>
          </ac:spMkLst>
        </pc:spChg>
      </pc:sldChg>
      <pc:sldChg chg="modSp add">
        <pc:chgData name="Kevin DeRudder" userId="b8db0611-c7c8-4114-b23c-d54441a090d5" providerId="ADAL" clId="{4A79A2E0-8971-4CCD-985E-7ED54C91120C}" dt="2018-12-19T09:53:51.554" v="3201" actId="20577"/>
        <pc:sldMkLst>
          <pc:docMk/>
          <pc:sldMk cId="2658239204" sldId="310"/>
        </pc:sldMkLst>
        <pc:spChg chg="mod">
          <ac:chgData name="Kevin DeRudder" userId="b8db0611-c7c8-4114-b23c-d54441a090d5" providerId="ADAL" clId="{4A79A2E0-8971-4CCD-985E-7ED54C91120C}" dt="2018-12-19T09:53:51.554" v="3201" actId="20577"/>
          <ac:spMkLst>
            <pc:docMk/>
            <pc:sldMk cId="2658239204" sldId="310"/>
            <ac:spMk id="3" creationId="{00000000-0000-0000-0000-000000000000}"/>
          </ac:spMkLst>
        </pc:spChg>
      </pc:sldChg>
      <pc:sldChg chg="addSp delSp modSp add">
        <pc:chgData name="Kevin DeRudder" userId="b8db0611-c7c8-4114-b23c-d54441a090d5" providerId="ADAL" clId="{4A79A2E0-8971-4CCD-985E-7ED54C91120C}" dt="2018-12-19T10:00:37.996" v="3364" actId="1038"/>
        <pc:sldMkLst>
          <pc:docMk/>
          <pc:sldMk cId="3989557274" sldId="311"/>
        </pc:sldMkLst>
        <pc:spChg chg="del">
          <ac:chgData name="Kevin DeRudder" userId="b8db0611-c7c8-4114-b23c-d54441a090d5" providerId="ADAL" clId="{4A79A2E0-8971-4CCD-985E-7ED54C91120C}" dt="2018-12-19T09:55:39.858" v="3203"/>
          <ac:spMkLst>
            <pc:docMk/>
            <pc:sldMk cId="3989557274" sldId="311"/>
            <ac:spMk id="2" creationId="{087935EB-894F-4E4F-94A3-F45FF59C4B57}"/>
          </ac:spMkLst>
        </pc:spChg>
        <pc:spChg chg="del">
          <ac:chgData name="Kevin DeRudder" userId="b8db0611-c7c8-4114-b23c-d54441a090d5" providerId="ADAL" clId="{4A79A2E0-8971-4CCD-985E-7ED54C91120C}" dt="2018-12-19T09:55:39.858" v="3203"/>
          <ac:spMkLst>
            <pc:docMk/>
            <pc:sldMk cId="3989557274" sldId="311"/>
            <ac:spMk id="3" creationId="{0B51891C-6CB4-4DB6-9977-D3097164F644}"/>
          </ac:spMkLst>
        </pc:spChg>
        <pc:spChg chg="del">
          <ac:chgData name="Kevin DeRudder" userId="b8db0611-c7c8-4114-b23c-d54441a090d5" providerId="ADAL" clId="{4A79A2E0-8971-4CCD-985E-7ED54C91120C}" dt="2018-12-19T09:55:39.858" v="3203"/>
          <ac:spMkLst>
            <pc:docMk/>
            <pc:sldMk cId="3989557274" sldId="311"/>
            <ac:spMk id="4" creationId="{CC82821C-558F-4CB4-803F-4D13AF1A0597}"/>
          </ac:spMkLst>
        </pc:spChg>
        <pc:spChg chg="add mod">
          <ac:chgData name="Kevin DeRudder" userId="b8db0611-c7c8-4114-b23c-d54441a090d5" providerId="ADAL" clId="{4A79A2E0-8971-4CCD-985E-7ED54C91120C}" dt="2018-12-19T09:55:45.703" v="3224" actId="20577"/>
          <ac:spMkLst>
            <pc:docMk/>
            <pc:sldMk cId="3989557274" sldId="311"/>
            <ac:spMk id="5" creationId="{269922B8-86F8-4904-B633-89D79C0966F1}"/>
          </ac:spMkLst>
        </pc:spChg>
        <pc:spChg chg="add del mod">
          <ac:chgData name="Kevin DeRudder" userId="b8db0611-c7c8-4114-b23c-d54441a090d5" providerId="ADAL" clId="{4A79A2E0-8971-4CCD-985E-7ED54C91120C}" dt="2018-12-19T09:55:48.555" v="3225" actId="478"/>
          <ac:spMkLst>
            <pc:docMk/>
            <pc:sldMk cId="3989557274" sldId="311"/>
            <ac:spMk id="6" creationId="{64BCB7EC-115B-4311-B14D-628C8877C406}"/>
          </ac:spMkLst>
        </pc:spChg>
        <pc:spChg chg="add del mod">
          <ac:chgData name="Kevin DeRudder" userId="b8db0611-c7c8-4114-b23c-d54441a090d5" providerId="ADAL" clId="{4A79A2E0-8971-4CCD-985E-7ED54C91120C}" dt="2018-12-19T09:57:39.873" v="3243" actId="478"/>
          <ac:spMkLst>
            <pc:docMk/>
            <pc:sldMk cId="3989557274" sldId="311"/>
            <ac:spMk id="7" creationId="{18149180-2628-4D1C-BDEC-325B6C515192}"/>
          </ac:spMkLst>
        </pc:spChg>
        <pc:spChg chg="add mod">
          <ac:chgData name="Kevin DeRudder" userId="b8db0611-c7c8-4114-b23c-d54441a090d5" providerId="ADAL" clId="{4A79A2E0-8971-4CCD-985E-7ED54C91120C}" dt="2018-12-19T09:58:21.860" v="3260" actId="208"/>
          <ac:spMkLst>
            <pc:docMk/>
            <pc:sldMk cId="3989557274" sldId="311"/>
            <ac:spMk id="9" creationId="{F9A16CC4-4BA4-4EB0-9523-171727B51F3A}"/>
          </ac:spMkLst>
        </pc:spChg>
        <pc:spChg chg="add mod">
          <ac:chgData name="Kevin DeRudder" userId="b8db0611-c7c8-4114-b23c-d54441a090d5" providerId="ADAL" clId="{4A79A2E0-8971-4CCD-985E-7ED54C91120C}" dt="2018-12-19T09:58:59.558" v="3267" actId="1582"/>
          <ac:spMkLst>
            <pc:docMk/>
            <pc:sldMk cId="3989557274" sldId="311"/>
            <ac:spMk id="10" creationId="{34CA9E01-ED17-4E91-B4B4-27B46D907014}"/>
          </ac:spMkLst>
        </pc:spChg>
        <pc:spChg chg="add mod">
          <ac:chgData name="Kevin DeRudder" userId="b8db0611-c7c8-4114-b23c-d54441a090d5" providerId="ADAL" clId="{4A79A2E0-8971-4CCD-985E-7ED54C91120C}" dt="2018-12-19T09:59:40.689" v="3333" actId="1037"/>
          <ac:spMkLst>
            <pc:docMk/>
            <pc:sldMk cId="3989557274" sldId="311"/>
            <ac:spMk id="11" creationId="{4673BC99-1ABA-45C7-8F4B-BF64CBEFA32F}"/>
          </ac:spMkLst>
        </pc:spChg>
        <pc:spChg chg="add mod">
          <ac:chgData name="Kevin DeRudder" userId="b8db0611-c7c8-4114-b23c-d54441a090d5" providerId="ADAL" clId="{4A79A2E0-8971-4CCD-985E-7ED54C91120C}" dt="2018-12-19T10:00:28.610" v="3363" actId="14100"/>
          <ac:spMkLst>
            <pc:docMk/>
            <pc:sldMk cId="3989557274" sldId="311"/>
            <ac:spMk id="12" creationId="{DD006CC0-EABD-4160-9F2B-E7CCF7E0F580}"/>
          </ac:spMkLst>
        </pc:spChg>
        <pc:spChg chg="add mod">
          <ac:chgData name="Kevin DeRudder" userId="b8db0611-c7c8-4114-b23c-d54441a090d5" providerId="ADAL" clId="{4A79A2E0-8971-4CCD-985E-7ED54C91120C}" dt="2018-12-19T10:00:37.996" v="3364" actId="1038"/>
          <ac:spMkLst>
            <pc:docMk/>
            <pc:sldMk cId="3989557274" sldId="311"/>
            <ac:spMk id="13" creationId="{7B418075-4BF0-4D2D-9479-A84B6C82A565}"/>
          </ac:spMkLst>
        </pc:spChg>
        <pc:picChg chg="add">
          <ac:chgData name="Kevin DeRudder" userId="b8db0611-c7c8-4114-b23c-d54441a090d5" providerId="ADAL" clId="{4A79A2E0-8971-4CCD-985E-7ED54C91120C}" dt="2018-12-19T09:56:24.374" v="3240"/>
          <ac:picMkLst>
            <pc:docMk/>
            <pc:sldMk cId="3989557274" sldId="311"/>
            <ac:picMk id="8" creationId="{00E6C260-AFEB-414A-8525-46DA2711288B}"/>
          </ac:picMkLst>
        </pc:picChg>
      </pc:sldChg>
      <pc:sldChg chg="delSp add ord">
        <pc:chgData name="Kevin DeRudder" userId="b8db0611-c7c8-4114-b23c-d54441a090d5" providerId="ADAL" clId="{4A79A2E0-8971-4CCD-985E-7ED54C91120C}" dt="2018-12-19T10:01:07.858" v="3370"/>
        <pc:sldMkLst>
          <pc:docMk/>
          <pc:sldMk cId="3505089748" sldId="312"/>
        </pc:sldMkLst>
        <pc:spChg chg="del">
          <ac:chgData name="Kevin DeRudder" userId="b8db0611-c7c8-4114-b23c-d54441a090d5" providerId="ADAL" clId="{4A79A2E0-8971-4CCD-985E-7ED54C91120C}" dt="2018-12-19T10:00:50.364" v="3369" actId="478"/>
          <ac:spMkLst>
            <pc:docMk/>
            <pc:sldMk cId="3505089748" sldId="312"/>
            <ac:spMk id="10" creationId="{34CA9E01-ED17-4E91-B4B4-27B46D907014}"/>
          </ac:spMkLst>
        </pc:spChg>
        <pc:spChg chg="del">
          <ac:chgData name="Kevin DeRudder" userId="b8db0611-c7c8-4114-b23c-d54441a090d5" providerId="ADAL" clId="{4A79A2E0-8971-4CCD-985E-7ED54C91120C}" dt="2018-12-19T10:00:46.455" v="3366" actId="478"/>
          <ac:spMkLst>
            <pc:docMk/>
            <pc:sldMk cId="3505089748" sldId="312"/>
            <ac:spMk id="11" creationId="{4673BC99-1ABA-45C7-8F4B-BF64CBEFA32F}"/>
          </ac:spMkLst>
        </pc:spChg>
        <pc:spChg chg="del">
          <ac:chgData name="Kevin DeRudder" userId="b8db0611-c7c8-4114-b23c-d54441a090d5" providerId="ADAL" clId="{4A79A2E0-8971-4CCD-985E-7ED54C91120C}" dt="2018-12-19T10:00:49.239" v="3368" actId="478"/>
          <ac:spMkLst>
            <pc:docMk/>
            <pc:sldMk cId="3505089748" sldId="312"/>
            <ac:spMk id="12" creationId="{DD006CC0-EABD-4160-9F2B-E7CCF7E0F580}"/>
          </ac:spMkLst>
        </pc:spChg>
        <pc:spChg chg="del">
          <ac:chgData name="Kevin DeRudder" userId="b8db0611-c7c8-4114-b23c-d54441a090d5" providerId="ADAL" clId="{4A79A2E0-8971-4CCD-985E-7ED54C91120C}" dt="2018-12-19T10:00:47.486" v="3367" actId="478"/>
          <ac:spMkLst>
            <pc:docMk/>
            <pc:sldMk cId="3505089748" sldId="312"/>
            <ac:spMk id="13" creationId="{7B418075-4BF0-4D2D-9479-A84B6C82A565}"/>
          </ac:spMkLst>
        </pc:spChg>
      </pc:sldChg>
      <pc:sldChg chg="addSp delSp modSp add">
        <pc:chgData name="Kevin DeRudder" userId="b8db0611-c7c8-4114-b23c-d54441a090d5" providerId="ADAL" clId="{4A79A2E0-8971-4CCD-985E-7ED54C91120C}" dt="2018-12-19T10:03:58.240" v="3439"/>
        <pc:sldMkLst>
          <pc:docMk/>
          <pc:sldMk cId="717355532" sldId="313"/>
        </pc:sldMkLst>
        <pc:spChg chg="mod">
          <ac:chgData name="Kevin DeRudder" userId="b8db0611-c7c8-4114-b23c-d54441a090d5" providerId="ADAL" clId="{4A79A2E0-8971-4CCD-985E-7ED54C91120C}" dt="2018-12-19T10:02:01.294" v="3400" actId="20577"/>
          <ac:spMkLst>
            <pc:docMk/>
            <pc:sldMk cId="717355532" sldId="313"/>
            <ac:spMk id="2" creationId="{A6E0F886-4C4F-4294-A5A2-5792697BD940}"/>
          </ac:spMkLst>
        </pc:spChg>
        <pc:spChg chg="del">
          <ac:chgData name="Kevin DeRudder" userId="b8db0611-c7c8-4114-b23c-d54441a090d5" providerId="ADAL" clId="{4A79A2E0-8971-4CCD-985E-7ED54C91120C}" dt="2018-12-19T10:02:12.309" v="3401" actId="478"/>
          <ac:spMkLst>
            <pc:docMk/>
            <pc:sldMk cId="717355532" sldId="313"/>
            <ac:spMk id="3" creationId="{5404FE96-1057-41FA-B776-16D20B657C67}"/>
          </ac:spMkLst>
        </pc:spChg>
        <pc:spChg chg="add mod">
          <ac:chgData name="Kevin DeRudder" userId="b8db0611-c7c8-4114-b23c-d54441a090d5" providerId="ADAL" clId="{4A79A2E0-8971-4CCD-985E-7ED54C91120C}" dt="2018-12-19T10:02:29.528" v="3408" actId="14100"/>
          <ac:spMkLst>
            <pc:docMk/>
            <pc:sldMk cId="717355532" sldId="313"/>
            <ac:spMk id="4" creationId="{3281D2F4-26A5-4A91-96FC-EAA907BC1C55}"/>
          </ac:spMkLst>
        </pc:spChg>
        <pc:picChg chg="add">
          <ac:chgData name="Kevin DeRudder" userId="b8db0611-c7c8-4114-b23c-d54441a090d5" providerId="ADAL" clId="{4A79A2E0-8971-4CCD-985E-7ED54C91120C}" dt="2018-12-19T10:03:44.659" v="3436"/>
          <ac:picMkLst>
            <pc:docMk/>
            <pc:sldMk cId="717355532" sldId="313"/>
            <ac:picMk id="5" creationId="{CB5E4563-89B4-465A-895B-606770A92A1B}"/>
          </ac:picMkLst>
        </pc:picChg>
        <pc:picChg chg="add">
          <ac:chgData name="Kevin DeRudder" userId="b8db0611-c7c8-4114-b23c-d54441a090d5" providerId="ADAL" clId="{4A79A2E0-8971-4CCD-985E-7ED54C91120C}" dt="2018-12-19T10:03:58.240" v="3439"/>
          <ac:picMkLst>
            <pc:docMk/>
            <pc:sldMk cId="717355532" sldId="313"/>
            <ac:picMk id="6" creationId="{2B4A1E81-D830-430D-AD2D-7FE26779C8DA}"/>
          </ac:picMkLst>
        </pc:picChg>
      </pc:sldChg>
      <pc:sldChg chg="addSp delSp modSp add">
        <pc:chgData name="Kevin DeRudder" userId="b8db0611-c7c8-4114-b23c-d54441a090d5" providerId="ADAL" clId="{4A79A2E0-8971-4CCD-985E-7ED54C91120C}" dt="2018-12-19T10:03:56.741" v="3438"/>
        <pc:sldMkLst>
          <pc:docMk/>
          <pc:sldMk cId="1294409878" sldId="314"/>
        </pc:sldMkLst>
        <pc:spChg chg="mod">
          <ac:chgData name="Kevin DeRudder" userId="b8db0611-c7c8-4114-b23c-d54441a090d5" providerId="ADAL" clId="{4A79A2E0-8971-4CCD-985E-7ED54C91120C}" dt="2018-12-19T10:02:56.765" v="3427" actId="20577"/>
          <ac:spMkLst>
            <pc:docMk/>
            <pc:sldMk cId="1294409878" sldId="314"/>
            <ac:spMk id="2" creationId="{463F45B7-1BFC-4B86-B30D-0CCF41BA945F}"/>
          </ac:spMkLst>
        </pc:spChg>
        <pc:spChg chg="del">
          <ac:chgData name="Kevin DeRudder" userId="b8db0611-c7c8-4114-b23c-d54441a090d5" providerId="ADAL" clId="{4A79A2E0-8971-4CCD-985E-7ED54C91120C}" dt="2018-12-19T10:02:59.422" v="3428" actId="478"/>
          <ac:spMkLst>
            <pc:docMk/>
            <pc:sldMk cId="1294409878" sldId="314"/>
            <ac:spMk id="3" creationId="{1DB3E5B4-63C3-4444-BA96-39A0131C538C}"/>
          </ac:spMkLst>
        </pc:spChg>
        <pc:spChg chg="add mod">
          <ac:chgData name="Kevin DeRudder" userId="b8db0611-c7c8-4114-b23c-d54441a090d5" providerId="ADAL" clId="{4A79A2E0-8971-4CCD-985E-7ED54C91120C}" dt="2018-12-19T10:03:21.173" v="3432" actId="14100"/>
          <ac:spMkLst>
            <pc:docMk/>
            <pc:sldMk cId="1294409878" sldId="314"/>
            <ac:spMk id="4" creationId="{6D2B020F-8538-407E-9CC9-2672EC8128AF}"/>
          </ac:spMkLst>
        </pc:spChg>
        <pc:spChg chg="add mod">
          <ac:chgData name="Kevin DeRudder" userId="b8db0611-c7c8-4114-b23c-d54441a090d5" providerId="ADAL" clId="{4A79A2E0-8971-4CCD-985E-7ED54C91120C}" dt="2018-12-19T10:03:39.801" v="3435" actId="1076"/>
          <ac:spMkLst>
            <pc:docMk/>
            <pc:sldMk cId="1294409878" sldId="314"/>
            <ac:spMk id="5" creationId="{109FDD78-DFCB-4EDC-B28D-ABFB6CAFB678}"/>
          </ac:spMkLst>
        </pc:spChg>
        <pc:picChg chg="add">
          <ac:chgData name="Kevin DeRudder" userId="b8db0611-c7c8-4114-b23c-d54441a090d5" providerId="ADAL" clId="{4A79A2E0-8971-4CCD-985E-7ED54C91120C}" dt="2018-12-19T10:03:45.833" v="3437"/>
          <ac:picMkLst>
            <pc:docMk/>
            <pc:sldMk cId="1294409878" sldId="314"/>
            <ac:picMk id="6" creationId="{88734D7E-823D-4712-ABA2-2024A15ECCC7}"/>
          </ac:picMkLst>
        </pc:picChg>
        <pc:picChg chg="add">
          <ac:chgData name="Kevin DeRudder" userId="b8db0611-c7c8-4114-b23c-d54441a090d5" providerId="ADAL" clId="{4A79A2E0-8971-4CCD-985E-7ED54C91120C}" dt="2018-12-19T10:03:56.741" v="3438"/>
          <ac:picMkLst>
            <pc:docMk/>
            <pc:sldMk cId="1294409878" sldId="314"/>
            <ac:picMk id="7" creationId="{20C1946F-F208-4AA0-9ED7-3DB70844DDBA}"/>
          </ac:picMkLst>
        </pc:picChg>
      </pc:sldChg>
      <pc:sldChg chg="addSp modSp add">
        <pc:chgData name="Kevin DeRudder" userId="b8db0611-c7c8-4114-b23c-d54441a090d5" providerId="ADAL" clId="{4A79A2E0-8971-4CCD-985E-7ED54C91120C}" dt="2018-12-19T10:05:38.764" v="3466" actId="208"/>
        <pc:sldMkLst>
          <pc:docMk/>
          <pc:sldMk cId="3713563523" sldId="315"/>
        </pc:sldMkLst>
        <pc:spChg chg="mod">
          <ac:chgData name="Kevin DeRudder" userId="b8db0611-c7c8-4114-b23c-d54441a090d5" providerId="ADAL" clId="{4A79A2E0-8971-4CCD-985E-7ED54C91120C}" dt="2018-12-19T10:04:26.591" v="3455" actId="20577"/>
          <ac:spMkLst>
            <pc:docMk/>
            <pc:sldMk cId="3713563523" sldId="315"/>
            <ac:spMk id="2" creationId="{A197A704-0BA8-47D2-AA1D-8E6E8F8BE1A6}"/>
          </ac:spMkLst>
        </pc:spChg>
        <pc:spChg chg="mod">
          <ac:chgData name="Kevin DeRudder" userId="b8db0611-c7c8-4114-b23c-d54441a090d5" providerId="ADAL" clId="{4A79A2E0-8971-4CCD-985E-7ED54C91120C}" dt="2018-12-19T10:04:39.162" v="3457" actId="404"/>
          <ac:spMkLst>
            <pc:docMk/>
            <pc:sldMk cId="3713563523" sldId="315"/>
            <ac:spMk id="3" creationId="{4FC5E248-0480-462F-9406-68F8C17A3046}"/>
          </ac:spMkLst>
        </pc:spChg>
        <pc:spChg chg="add mod">
          <ac:chgData name="Kevin DeRudder" userId="b8db0611-c7c8-4114-b23c-d54441a090d5" providerId="ADAL" clId="{4A79A2E0-8971-4CCD-985E-7ED54C91120C}" dt="2018-12-19T10:04:54.389" v="3460" actId="207"/>
          <ac:spMkLst>
            <pc:docMk/>
            <pc:sldMk cId="3713563523" sldId="315"/>
            <ac:spMk id="4" creationId="{46391B06-1705-41D5-AE23-A0883A66DD38}"/>
          </ac:spMkLst>
        </pc:spChg>
        <pc:spChg chg="add mod">
          <ac:chgData name="Kevin DeRudder" userId="b8db0611-c7c8-4114-b23c-d54441a090d5" providerId="ADAL" clId="{4A79A2E0-8971-4CCD-985E-7ED54C91120C}" dt="2018-12-19T10:05:38.764" v="3466" actId="208"/>
          <ac:spMkLst>
            <pc:docMk/>
            <pc:sldMk cId="3713563523" sldId="315"/>
            <ac:spMk id="7" creationId="{8D52BBD6-EC4C-455A-9999-57F9CB6476E0}"/>
          </ac:spMkLst>
        </pc:spChg>
        <pc:picChg chg="add">
          <ac:chgData name="Kevin DeRudder" userId="b8db0611-c7c8-4114-b23c-d54441a090d5" providerId="ADAL" clId="{4A79A2E0-8971-4CCD-985E-7ED54C91120C}" dt="2018-12-19T10:05:12.607" v="3461"/>
          <ac:picMkLst>
            <pc:docMk/>
            <pc:sldMk cId="3713563523" sldId="315"/>
            <ac:picMk id="5" creationId="{FD215D0F-9927-4AF6-977C-08F8A9419476}"/>
          </ac:picMkLst>
        </pc:picChg>
        <pc:picChg chg="add">
          <ac:chgData name="Kevin DeRudder" userId="b8db0611-c7c8-4114-b23c-d54441a090d5" providerId="ADAL" clId="{4A79A2E0-8971-4CCD-985E-7ED54C91120C}" dt="2018-12-19T10:05:12.607" v="3461"/>
          <ac:picMkLst>
            <pc:docMk/>
            <pc:sldMk cId="3713563523" sldId="315"/>
            <ac:picMk id="6" creationId="{848B62A6-5EED-45C8-9A4B-950243B05ED3}"/>
          </ac:picMkLst>
        </pc:picChg>
      </pc:sldChg>
      <pc:sldChg chg="modSp add">
        <pc:chgData name="Kevin DeRudder" userId="b8db0611-c7c8-4114-b23c-d54441a090d5" providerId="ADAL" clId="{4A79A2E0-8971-4CCD-985E-7ED54C91120C}" dt="2018-12-19T10:17:45.925" v="3543" actId="1076"/>
        <pc:sldMkLst>
          <pc:docMk/>
          <pc:sldMk cId="2013977628" sldId="316"/>
        </pc:sldMkLst>
        <pc:spChg chg="mod">
          <ac:chgData name="Kevin DeRudder" userId="b8db0611-c7c8-4114-b23c-d54441a090d5" providerId="ADAL" clId="{4A79A2E0-8971-4CCD-985E-7ED54C91120C}" dt="2018-12-19T10:17:45.925" v="3543" actId="1076"/>
          <ac:spMkLst>
            <pc:docMk/>
            <pc:sldMk cId="2013977628" sldId="316"/>
            <ac:spMk id="2" creationId="{00000000-0000-0000-0000-000000000000}"/>
          </ac:spMkLst>
        </pc:spChg>
        <pc:spChg chg="mod">
          <ac:chgData name="Kevin DeRudder" userId="b8db0611-c7c8-4114-b23c-d54441a090d5" providerId="ADAL" clId="{4A79A2E0-8971-4CCD-985E-7ED54C91120C}" dt="2018-12-19T10:17:41.110" v="3542" actId="20577"/>
          <ac:spMkLst>
            <pc:docMk/>
            <pc:sldMk cId="2013977628" sldId="316"/>
            <ac:spMk id="3" creationId="{00000000-0000-0000-0000-000000000000}"/>
          </ac:spMkLst>
        </pc:spChg>
      </pc:sldChg>
      <pc:sldChg chg="addSp delSp modSp add">
        <pc:chgData name="Kevin DeRudder" userId="b8db0611-c7c8-4114-b23c-d54441a090d5" providerId="ADAL" clId="{4A79A2E0-8971-4CCD-985E-7ED54C91120C}" dt="2018-12-19T10:15:22.569" v="3486" actId="1076"/>
        <pc:sldMkLst>
          <pc:docMk/>
          <pc:sldMk cId="1476197620" sldId="317"/>
        </pc:sldMkLst>
        <pc:spChg chg="del">
          <ac:chgData name="Kevin DeRudder" userId="b8db0611-c7c8-4114-b23c-d54441a090d5" providerId="ADAL" clId="{4A79A2E0-8971-4CCD-985E-7ED54C91120C}" dt="2018-12-19T10:14:35.069" v="3476"/>
          <ac:spMkLst>
            <pc:docMk/>
            <pc:sldMk cId="1476197620" sldId="317"/>
            <ac:spMk id="2" creationId="{A6368C8C-4C1E-4745-AD53-8B3285603EDF}"/>
          </ac:spMkLst>
        </pc:spChg>
        <pc:spChg chg="del">
          <ac:chgData name="Kevin DeRudder" userId="b8db0611-c7c8-4114-b23c-d54441a090d5" providerId="ADAL" clId="{4A79A2E0-8971-4CCD-985E-7ED54C91120C}" dt="2018-12-19T10:14:35.069" v="3476"/>
          <ac:spMkLst>
            <pc:docMk/>
            <pc:sldMk cId="1476197620" sldId="317"/>
            <ac:spMk id="3" creationId="{E6013E07-68A4-4378-84B6-A27BDB6BBA87}"/>
          </ac:spMkLst>
        </pc:spChg>
        <pc:spChg chg="del">
          <ac:chgData name="Kevin DeRudder" userId="b8db0611-c7c8-4114-b23c-d54441a090d5" providerId="ADAL" clId="{4A79A2E0-8971-4CCD-985E-7ED54C91120C}" dt="2018-12-19T10:14:35.069" v="3476"/>
          <ac:spMkLst>
            <pc:docMk/>
            <pc:sldMk cId="1476197620" sldId="317"/>
            <ac:spMk id="4" creationId="{7E964596-A77E-4716-A857-051E899E6CC8}"/>
          </ac:spMkLst>
        </pc:spChg>
        <pc:spChg chg="add mod">
          <ac:chgData name="Kevin DeRudder" userId="b8db0611-c7c8-4114-b23c-d54441a090d5" providerId="ADAL" clId="{4A79A2E0-8971-4CCD-985E-7ED54C91120C}" dt="2018-12-19T10:14:36.159" v="3477"/>
          <ac:spMkLst>
            <pc:docMk/>
            <pc:sldMk cId="1476197620" sldId="317"/>
            <ac:spMk id="5" creationId="{DE345ED0-180F-4ABC-AD5F-6B954B7D1093}"/>
          </ac:spMkLst>
        </pc:spChg>
        <pc:spChg chg="add mod">
          <ac:chgData name="Kevin DeRudder" userId="b8db0611-c7c8-4114-b23c-d54441a090d5" providerId="ADAL" clId="{4A79A2E0-8971-4CCD-985E-7ED54C91120C}" dt="2018-12-19T10:14:47.843" v="3479" actId="404"/>
          <ac:spMkLst>
            <pc:docMk/>
            <pc:sldMk cId="1476197620" sldId="317"/>
            <ac:spMk id="6" creationId="{C45A702E-1646-4FDF-A7B5-1223F9ADBA3C}"/>
          </ac:spMkLst>
        </pc:spChg>
        <pc:spChg chg="add mod">
          <ac:chgData name="Kevin DeRudder" userId="b8db0611-c7c8-4114-b23c-d54441a090d5" providerId="ADAL" clId="{4A79A2E0-8971-4CCD-985E-7ED54C91120C}" dt="2018-12-19T10:15:11.679" v="3484" actId="208"/>
          <ac:spMkLst>
            <pc:docMk/>
            <pc:sldMk cId="1476197620" sldId="317"/>
            <ac:spMk id="7" creationId="{FB502EA0-2869-42A8-9A07-3B55DCE8B4A4}"/>
          </ac:spMkLst>
        </pc:spChg>
        <pc:picChg chg="add mod">
          <ac:chgData name="Kevin DeRudder" userId="b8db0611-c7c8-4114-b23c-d54441a090d5" providerId="ADAL" clId="{4A79A2E0-8971-4CCD-985E-7ED54C91120C}" dt="2018-12-19T10:15:22.569" v="3486" actId="1076"/>
          <ac:picMkLst>
            <pc:docMk/>
            <pc:sldMk cId="1476197620" sldId="317"/>
            <ac:picMk id="8" creationId="{DA8819E6-62CC-4785-A69E-1039A6922FD4}"/>
          </ac:picMkLst>
        </pc:picChg>
      </pc:sldChg>
      <pc:sldChg chg="addSp delSp modSp add">
        <pc:chgData name="Kevin DeRudder" userId="b8db0611-c7c8-4114-b23c-d54441a090d5" providerId="ADAL" clId="{4A79A2E0-8971-4CCD-985E-7ED54C91120C}" dt="2018-12-19T10:16:12.268" v="3496"/>
        <pc:sldMkLst>
          <pc:docMk/>
          <pc:sldMk cId="3224985073" sldId="318"/>
        </pc:sldMkLst>
        <pc:spChg chg="mod">
          <ac:chgData name="Kevin DeRudder" userId="b8db0611-c7c8-4114-b23c-d54441a090d5" providerId="ADAL" clId="{4A79A2E0-8971-4CCD-985E-7ED54C91120C}" dt="2018-12-19T10:15:43.976" v="3488"/>
          <ac:spMkLst>
            <pc:docMk/>
            <pc:sldMk cId="3224985073" sldId="318"/>
            <ac:spMk id="2" creationId="{C605A614-16DF-435A-898B-53BD6A9191E4}"/>
          </ac:spMkLst>
        </pc:spChg>
        <pc:spChg chg="del">
          <ac:chgData name="Kevin DeRudder" userId="b8db0611-c7c8-4114-b23c-d54441a090d5" providerId="ADAL" clId="{4A79A2E0-8971-4CCD-985E-7ED54C91120C}" dt="2018-12-19T10:15:51.654" v="3489" actId="478"/>
          <ac:spMkLst>
            <pc:docMk/>
            <pc:sldMk cId="3224985073" sldId="318"/>
            <ac:spMk id="3" creationId="{17F91BEB-4B83-4D7D-AC1B-E989AC148747}"/>
          </ac:spMkLst>
        </pc:spChg>
        <pc:spChg chg="add mod">
          <ac:chgData name="Kevin DeRudder" userId="b8db0611-c7c8-4114-b23c-d54441a090d5" providerId="ADAL" clId="{4A79A2E0-8971-4CCD-985E-7ED54C91120C}" dt="2018-12-19T10:16:06.463" v="3495" actId="14100"/>
          <ac:spMkLst>
            <pc:docMk/>
            <pc:sldMk cId="3224985073" sldId="318"/>
            <ac:spMk id="4" creationId="{9B5A928D-5107-429C-B8B1-7E30F44892B0}"/>
          </ac:spMkLst>
        </pc:spChg>
        <pc:picChg chg="add">
          <ac:chgData name="Kevin DeRudder" userId="b8db0611-c7c8-4114-b23c-d54441a090d5" providerId="ADAL" clId="{4A79A2E0-8971-4CCD-985E-7ED54C91120C}" dt="2018-12-19T10:16:12.268" v="3496"/>
          <ac:picMkLst>
            <pc:docMk/>
            <pc:sldMk cId="3224985073" sldId="318"/>
            <ac:picMk id="5" creationId="{C361653E-A99E-4E07-8568-03997D689075}"/>
          </ac:picMkLst>
        </pc:picChg>
      </pc:sldChg>
      <pc:sldChg chg="addSp delSp modSp add">
        <pc:chgData name="Kevin DeRudder" userId="b8db0611-c7c8-4114-b23c-d54441a090d5" providerId="ADAL" clId="{4A79A2E0-8971-4CCD-985E-7ED54C91120C}" dt="2018-12-19T10:17:25.157" v="3531" actId="1036"/>
        <pc:sldMkLst>
          <pc:docMk/>
          <pc:sldMk cId="2676944839" sldId="319"/>
        </pc:sldMkLst>
        <pc:spChg chg="mod">
          <ac:chgData name="Kevin DeRudder" userId="b8db0611-c7c8-4114-b23c-d54441a090d5" providerId="ADAL" clId="{4A79A2E0-8971-4CCD-985E-7ED54C91120C}" dt="2018-12-19T10:16:39.467" v="3515" actId="20577"/>
          <ac:spMkLst>
            <pc:docMk/>
            <pc:sldMk cId="2676944839" sldId="319"/>
            <ac:spMk id="2" creationId="{743884E8-03C0-499F-BDFB-ED65C2048F2C}"/>
          </ac:spMkLst>
        </pc:spChg>
        <pc:spChg chg="del">
          <ac:chgData name="Kevin DeRudder" userId="b8db0611-c7c8-4114-b23c-d54441a090d5" providerId="ADAL" clId="{4A79A2E0-8971-4CCD-985E-7ED54C91120C}" dt="2018-12-19T10:16:43.445" v="3516" actId="478"/>
          <ac:spMkLst>
            <pc:docMk/>
            <pc:sldMk cId="2676944839" sldId="319"/>
            <ac:spMk id="3" creationId="{AFD2698B-0776-42BB-B65C-255B66C8AF33}"/>
          </ac:spMkLst>
        </pc:spChg>
        <pc:spChg chg="add del">
          <ac:chgData name="Kevin DeRudder" userId="b8db0611-c7c8-4114-b23c-d54441a090d5" providerId="ADAL" clId="{4A79A2E0-8971-4CCD-985E-7ED54C91120C}" dt="2018-12-19T10:16:46.902" v="3518"/>
          <ac:spMkLst>
            <pc:docMk/>
            <pc:sldMk cId="2676944839" sldId="319"/>
            <ac:spMk id="4" creationId="{B2E78EDE-800E-48E8-90E9-B4E3670CFD3A}"/>
          </ac:spMkLst>
        </pc:spChg>
        <pc:spChg chg="add mod">
          <ac:chgData name="Kevin DeRudder" userId="b8db0611-c7c8-4114-b23c-d54441a090d5" providerId="ADAL" clId="{4A79A2E0-8971-4CCD-985E-7ED54C91120C}" dt="2018-12-19T10:17:25.157" v="3531" actId="1036"/>
          <ac:spMkLst>
            <pc:docMk/>
            <pc:sldMk cId="2676944839" sldId="319"/>
            <ac:spMk id="5" creationId="{0DAB421A-6E8C-49E9-B4D8-3B41DDC9F0D0}"/>
          </ac:spMkLst>
        </pc:spChg>
        <pc:picChg chg="add">
          <ac:chgData name="Kevin DeRudder" userId="b8db0611-c7c8-4114-b23c-d54441a090d5" providerId="ADAL" clId="{4A79A2E0-8971-4CCD-985E-7ED54C91120C}" dt="2018-12-19T10:17:06.124" v="3524"/>
          <ac:picMkLst>
            <pc:docMk/>
            <pc:sldMk cId="2676944839" sldId="319"/>
            <ac:picMk id="6" creationId="{0459DE7D-A2B3-4A53-8E2B-28D538FE9335}"/>
          </ac:picMkLst>
        </pc:picChg>
      </pc:sldChg>
      <pc:sldChg chg="addSp delSp modSp add">
        <pc:chgData name="Kevin DeRudder" userId="b8db0611-c7c8-4114-b23c-d54441a090d5" providerId="ADAL" clId="{4A79A2E0-8971-4CCD-985E-7ED54C91120C}" dt="2018-12-19T10:20:24.267" v="3624"/>
        <pc:sldMkLst>
          <pc:docMk/>
          <pc:sldMk cId="2144980952" sldId="320"/>
        </pc:sldMkLst>
        <pc:spChg chg="mod">
          <ac:chgData name="Kevin DeRudder" userId="b8db0611-c7c8-4114-b23c-d54441a090d5" providerId="ADAL" clId="{4A79A2E0-8971-4CCD-985E-7ED54C91120C}" dt="2018-12-19T10:18:13.931" v="3555" actId="20577"/>
          <ac:spMkLst>
            <pc:docMk/>
            <pc:sldMk cId="2144980952" sldId="320"/>
            <ac:spMk id="2" creationId="{A6E3D2B5-B807-4382-9453-316C0E3BCF4E}"/>
          </ac:spMkLst>
        </pc:spChg>
        <pc:spChg chg="del">
          <ac:chgData name="Kevin DeRudder" userId="b8db0611-c7c8-4114-b23c-d54441a090d5" providerId="ADAL" clId="{4A79A2E0-8971-4CCD-985E-7ED54C91120C}" dt="2018-12-19T10:18:15.981" v="3556" actId="478"/>
          <ac:spMkLst>
            <pc:docMk/>
            <pc:sldMk cId="2144980952" sldId="320"/>
            <ac:spMk id="3" creationId="{3C4397F6-87B9-4B38-A931-C8B7D56944FA}"/>
          </ac:spMkLst>
        </pc:spChg>
        <pc:spChg chg="add mod">
          <ac:chgData name="Kevin DeRudder" userId="b8db0611-c7c8-4114-b23c-d54441a090d5" providerId="ADAL" clId="{4A79A2E0-8971-4CCD-985E-7ED54C91120C}" dt="2018-12-19T10:19:01.608" v="3608" actId="20577"/>
          <ac:spMkLst>
            <pc:docMk/>
            <pc:sldMk cId="2144980952" sldId="320"/>
            <ac:spMk id="4" creationId="{5DB506F7-83C2-4122-8B6B-F5A67C491089}"/>
          </ac:spMkLst>
        </pc:spChg>
        <pc:picChg chg="add">
          <ac:chgData name="Kevin DeRudder" userId="b8db0611-c7c8-4114-b23c-d54441a090d5" providerId="ADAL" clId="{4A79A2E0-8971-4CCD-985E-7ED54C91120C}" dt="2018-12-19T10:20:24.267" v="3624"/>
          <ac:picMkLst>
            <pc:docMk/>
            <pc:sldMk cId="2144980952" sldId="320"/>
            <ac:picMk id="5" creationId="{D3AB85AC-D938-49A9-8CBE-E01CA4F94204}"/>
          </ac:picMkLst>
        </pc:picChg>
      </pc:sldChg>
      <pc:sldChg chg="addSp modSp add">
        <pc:chgData name="Kevin DeRudder" userId="b8db0611-c7c8-4114-b23c-d54441a090d5" providerId="ADAL" clId="{4A79A2E0-8971-4CCD-985E-7ED54C91120C}" dt="2018-12-19T10:20:50.619" v="3632" actId="20577"/>
        <pc:sldMkLst>
          <pc:docMk/>
          <pc:sldMk cId="774541970" sldId="321"/>
        </pc:sldMkLst>
        <pc:spChg chg="mod">
          <ac:chgData name="Kevin DeRudder" userId="b8db0611-c7c8-4114-b23c-d54441a090d5" providerId="ADAL" clId="{4A79A2E0-8971-4CCD-985E-7ED54C91120C}" dt="2018-12-19T10:19:26.615" v="3618" actId="20577"/>
          <ac:spMkLst>
            <pc:docMk/>
            <pc:sldMk cId="774541970" sldId="321"/>
            <ac:spMk id="2" creationId="{5788A2A7-FEAF-469C-AD8A-66E4A9946F03}"/>
          </ac:spMkLst>
        </pc:spChg>
        <pc:spChg chg="mod">
          <ac:chgData name="Kevin DeRudder" userId="b8db0611-c7c8-4114-b23c-d54441a090d5" providerId="ADAL" clId="{4A79A2E0-8971-4CCD-985E-7ED54C91120C}" dt="2018-12-19T10:20:50.619" v="3632" actId="20577"/>
          <ac:spMkLst>
            <pc:docMk/>
            <pc:sldMk cId="774541970" sldId="321"/>
            <ac:spMk id="3" creationId="{C07CA78D-5019-4CD4-9C7C-258B61DBDDCE}"/>
          </ac:spMkLst>
        </pc:spChg>
        <pc:picChg chg="add">
          <ac:chgData name="Kevin DeRudder" userId="b8db0611-c7c8-4114-b23c-d54441a090d5" providerId="ADAL" clId="{4A79A2E0-8971-4CCD-985E-7ED54C91120C}" dt="2018-12-19T10:20:25.613" v="3625"/>
          <ac:picMkLst>
            <pc:docMk/>
            <pc:sldMk cId="774541970" sldId="321"/>
            <ac:picMk id="4" creationId="{486B9897-ADDE-4EDE-B069-E01E5F4A438A}"/>
          </ac:picMkLst>
        </pc:picChg>
      </pc:sldChg>
      <pc:sldChg chg="addSp delSp modSp add">
        <pc:chgData name="Kevin DeRudder" userId="b8db0611-c7c8-4114-b23c-d54441a090d5" providerId="ADAL" clId="{4A79A2E0-8971-4CCD-985E-7ED54C91120C}" dt="2018-12-19T10:24:13.508" v="3701"/>
        <pc:sldMkLst>
          <pc:docMk/>
          <pc:sldMk cId="3769875515" sldId="322"/>
        </pc:sldMkLst>
        <pc:spChg chg="mod">
          <ac:chgData name="Kevin DeRudder" userId="b8db0611-c7c8-4114-b23c-d54441a090d5" providerId="ADAL" clId="{4A79A2E0-8971-4CCD-985E-7ED54C91120C}" dt="2018-12-19T10:22:27.525" v="3642" actId="20577"/>
          <ac:spMkLst>
            <pc:docMk/>
            <pc:sldMk cId="3769875515" sldId="322"/>
            <ac:spMk id="2" creationId="{A085DEA8-7E36-40E3-9B49-062E02618B07}"/>
          </ac:spMkLst>
        </pc:spChg>
        <pc:spChg chg="del">
          <ac:chgData name="Kevin DeRudder" userId="b8db0611-c7c8-4114-b23c-d54441a090d5" providerId="ADAL" clId="{4A79A2E0-8971-4CCD-985E-7ED54C91120C}" dt="2018-12-19T10:22:29.918" v="3643" actId="478"/>
          <ac:spMkLst>
            <pc:docMk/>
            <pc:sldMk cId="3769875515" sldId="322"/>
            <ac:spMk id="3" creationId="{C89A377F-A5A1-4FC4-8B23-01998DE03775}"/>
          </ac:spMkLst>
        </pc:spChg>
        <pc:spChg chg="add mod">
          <ac:chgData name="Kevin DeRudder" userId="b8db0611-c7c8-4114-b23c-d54441a090d5" providerId="ADAL" clId="{4A79A2E0-8971-4CCD-985E-7ED54C91120C}" dt="2018-12-19T10:22:54.771" v="3655" actId="14100"/>
          <ac:spMkLst>
            <pc:docMk/>
            <pc:sldMk cId="3769875515" sldId="322"/>
            <ac:spMk id="4" creationId="{F2C6CF37-741F-4127-85AA-8C55E77A8F9F}"/>
          </ac:spMkLst>
        </pc:spChg>
        <pc:picChg chg="add">
          <ac:chgData name="Kevin DeRudder" userId="b8db0611-c7c8-4114-b23c-d54441a090d5" providerId="ADAL" clId="{4A79A2E0-8971-4CCD-985E-7ED54C91120C}" dt="2018-12-19T10:24:13.508" v="3701"/>
          <ac:picMkLst>
            <pc:docMk/>
            <pc:sldMk cId="3769875515" sldId="322"/>
            <ac:picMk id="5" creationId="{B1A134E6-095C-470B-831B-FD17F0A8AEDB}"/>
          </ac:picMkLst>
        </pc:picChg>
      </pc:sldChg>
      <pc:sldChg chg="addSp delSp modSp add">
        <pc:chgData name="Kevin DeRudder" userId="b8db0611-c7c8-4114-b23c-d54441a090d5" providerId="ADAL" clId="{4A79A2E0-8971-4CCD-985E-7ED54C91120C}" dt="2018-12-19T10:24:14.528" v="3702"/>
        <pc:sldMkLst>
          <pc:docMk/>
          <pc:sldMk cId="1287596348" sldId="323"/>
        </pc:sldMkLst>
        <pc:spChg chg="mod">
          <ac:chgData name="Kevin DeRudder" userId="b8db0611-c7c8-4114-b23c-d54441a090d5" providerId="ADAL" clId="{4A79A2E0-8971-4CCD-985E-7ED54C91120C}" dt="2018-12-19T10:23:09.518" v="3689" actId="20577"/>
          <ac:spMkLst>
            <pc:docMk/>
            <pc:sldMk cId="1287596348" sldId="323"/>
            <ac:spMk id="2" creationId="{23D0BF67-07FB-4D81-B522-FBD034BFFFC8}"/>
          </ac:spMkLst>
        </pc:spChg>
        <pc:spChg chg="del">
          <ac:chgData name="Kevin DeRudder" userId="b8db0611-c7c8-4114-b23c-d54441a090d5" providerId="ADAL" clId="{4A79A2E0-8971-4CCD-985E-7ED54C91120C}" dt="2018-12-19T10:23:46.556" v="3690" actId="478"/>
          <ac:spMkLst>
            <pc:docMk/>
            <pc:sldMk cId="1287596348" sldId="323"/>
            <ac:spMk id="3" creationId="{F4B6581C-A1F5-463B-89D1-D1F407E47248}"/>
          </ac:spMkLst>
        </pc:spChg>
        <pc:spChg chg="add mod">
          <ac:chgData name="Kevin DeRudder" userId="b8db0611-c7c8-4114-b23c-d54441a090d5" providerId="ADAL" clId="{4A79A2E0-8971-4CCD-985E-7ED54C91120C}" dt="2018-12-19T10:24:08.056" v="3700" actId="1076"/>
          <ac:spMkLst>
            <pc:docMk/>
            <pc:sldMk cId="1287596348" sldId="323"/>
            <ac:spMk id="4" creationId="{B1049402-090A-4DDF-9128-320C571467C1}"/>
          </ac:spMkLst>
        </pc:spChg>
        <pc:picChg chg="add">
          <ac:chgData name="Kevin DeRudder" userId="b8db0611-c7c8-4114-b23c-d54441a090d5" providerId="ADAL" clId="{4A79A2E0-8971-4CCD-985E-7ED54C91120C}" dt="2018-12-19T10:24:14.528" v="3702"/>
          <ac:picMkLst>
            <pc:docMk/>
            <pc:sldMk cId="1287596348" sldId="323"/>
            <ac:picMk id="5" creationId="{7FDEDDF3-3E6B-44B9-918F-CB6788990E10}"/>
          </ac:picMkLst>
        </pc:picChg>
      </pc:sldChg>
      <pc:sldChg chg="addSp delSp modSp add">
        <pc:chgData name="Kevin DeRudder" userId="b8db0611-c7c8-4114-b23c-d54441a090d5" providerId="ADAL" clId="{4A79A2E0-8971-4CCD-985E-7ED54C91120C}" dt="2018-12-19T10:27:14.483" v="3723" actId="1076"/>
        <pc:sldMkLst>
          <pc:docMk/>
          <pc:sldMk cId="1662957573" sldId="324"/>
        </pc:sldMkLst>
        <pc:spChg chg="mod">
          <ac:chgData name="Kevin DeRudder" userId="b8db0611-c7c8-4114-b23c-d54441a090d5" providerId="ADAL" clId="{4A79A2E0-8971-4CCD-985E-7ED54C91120C}" dt="2018-12-19T10:26:25.311" v="3713" actId="20577"/>
          <ac:spMkLst>
            <pc:docMk/>
            <pc:sldMk cId="1662957573" sldId="324"/>
            <ac:spMk id="2" creationId="{198DF3A4-1685-4FEB-8907-BB2FC6DFCFAA}"/>
          </ac:spMkLst>
        </pc:spChg>
        <pc:spChg chg="mod">
          <ac:chgData name="Kevin DeRudder" userId="b8db0611-c7c8-4114-b23c-d54441a090d5" providerId="ADAL" clId="{4A79A2E0-8971-4CCD-985E-7ED54C91120C}" dt="2018-12-19T10:26:35.703" v="3714"/>
          <ac:spMkLst>
            <pc:docMk/>
            <pc:sldMk cId="1662957573" sldId="324"/>
            <ac:spMk id="3" creationId="{1614A4FC-F7B0-4310-8481-816D0979CF3C}"/>
          </ac:spMkLst>
        </pc:spChg>
        <pc:spChg chg="add del">
          <ac:chgData name="Kevin DeRudder" userId="b8db0611-c7c8-4114-b23c-d54441a090d5" providerId="ADAL" clId="{4A79A2E0-8971-4CCD-985E-7ED54C91120C}" dt="2018-12-19T10:26:46.634" v="3716"/>
          <ac:spMkLst>
            <pc:docMk/>
            <pc:sldMk cId="1662957573" sldId="324"/>
            <ac:spMk id="4" creationId="{2BB99632-4D7F-40BD-B43B-BFBBCF510FFD}"/>
          </ac:spMkLst>
        </pc:spChg>
        <pc:spChg chg="add mod">
          <ac:chgData name="Kevin DeRudder" userId="b8db0611-c7c8-4114-b23c-d54441a090d5" providerId="ADAL" clId="{4A79A2E0-8971-4CCD-985E-7ED54C91120C}" dt="2018-12-19T10:27:09.356" v="3722" actId="208"/>
          <ac:spMkLst>
            <pc:docMk/>
            <pc:sldMk cId="1662957573" sldId="324"/>
            <ac:spMk id="5" creationId="{CFEC0806-41BC-435E-95D7-12A18030BC54}"/>
          </ac:spMkLst>
        </pc:spChg>
        <pc:spChg chg="add mod">
          <ac:chgData name="Kevin DeRudder" userId="b8db0611-c7c8-4114-b23c-d54441a090d5" providerId="ADAL" clId="{4A79A2E0-8971-4CCD-985E-7ED54C91120C}" dt="2018-12-19T10:27:14.483" v="3723" actId="1076"/>
          <ac:spMkLst>
            <pc:docMk/>
            <pc:sldMk cId="1662957573" sldId="324"/>
            <ac:spMk id="6" creationId="{ED2DE10B-092C-4A09-96C8-EFBE5A7F372A}"/>
          </ac:spMkLst>
        </pc:spChg>
      </pc:sldChg>
      <pc:sldChg chg="addSp modSp add">
        <pc:chgData name="Kevin DeRudder" userId="b8db0611-c7c8-4114-b23c-d54441a090d5" providerId="ADAL" clId="{4A79A2E0-8971-4CCD-985E-7ED54C91120C}" dt="2018-12-19T10:28:57.316" v="3752" actId="14100"/>
        <pc:sldMkLst>
          <pc:docMk/>
          <pc:sldMk cId="3682229443" sldId="325"/>
        </pc:sldMkLst>
        <pc:spChg chg="mod">
          <ac:chgData name="Kevin DeRudder" userId="b8db0611-c7c8-4114-b23c-d54441a090d5" providerId="ADAL" clId="{4A79A2E0-8971-4CCD-985E-7ED54C91120C}" dt="2018-12-19T10:28:20.464" v="3740" actId="20577"/>
          <ac:spMkLst>
            <pc:docMk/>
            <pc:sldMk cId="3682229443" sldId="325"/>
            <ac:spMk id="2" creationId="{030F69C7-51E2-4CBF-8D5B-C83320560681}"/>
          </ac:spMkLst>
        </pc:spChg>
        <pc:spChg chg="mod">
          <ac:chgData name="Kevin DeRudder" userId="b8db0611-c7c8-4114-b23c-d54441a090d5" providerId="ADAL" clId="{4A79A2E0-8971-4CCD-985E-7ED54C91120C}" dt="2018-12-19T10:28:47.266" v="3747" actId="404"/>
          <ac:spMkLst>
            <pc:docMk/>
            <pc:sldMk cId="3682229443" sldId="325"/>
            <ac:spMk id="3" creationId="{FC50E62A-6B2B-40E0-B25D-3ABA7E7971F0}"/>
          </ac:spMkLst>
        </pc:spChg>
        <pc:spChg chg="add mod">
          <ac:chgData name="Kevin DeRudder" userId="b8db0611-c7c8-4114-b23c-d54441a090d5" providerId="ADAL" clId="{4A79A2E0-8971-4CCD-985E-7ED54C91120C}" dt="2018-12-19T10:28:57.316" v="3752" actId="14100"/>
          <ac:spMkLst>
            <pc:docMk/>
            <pc:sldMk cId="3682229443" sldId="325"/>
            <ac:spMk id="4" creationId="{8DE408F1-D9B3-4F46-B37F-572302C4C666}"/>
          </ac:spMkLst>
        </pc:spChg>
      </pc:sldChg>
      <pc:sldChg chg="addSp modSp add">
        <pc:chgData name="Kevin DeRudder" userId="b8db0611-c7c8-4114-b23c-d54441a090d5" providerId="ADAL" clId="{4A79A2E0-8971-4CCD-985E-7ED54C91120C}" dt="2018-12-19T10:31:25.208" v="3760" actId="1076"/>
        <pc:sldMkLst>
          <pc:docMk/>
          <pc:sldMk cId="3072925769" sldId="326"/>
        </pc:sldMkLst>
        <pc:spChg chg="mod">
          <ac:chgData name="Kevin DeRudder" userId="b8db0611-c7c8-4114-b23c-d54441a090d5" providerId="ADAL" clId="{4A79A2E0-8971-4CCD-985E-7ED54C91120C}" dt="2018-12-19T10:30:56.953" v="3754"/>
          <ac:spMkLst>
            <pc:docMk/>
            <pc:sldMk cId="3072925769" sldId="326"/>
            <ac:spMk id="2" creationId="{067E19E3-5881-4658-9505-96018BAC19BA}"/>
          </ac:spMkLst>
        </pc:spChg>
        <pc:spChg chg="mod">
          <ac:chgData name="Kevin DeRudder" userId="b8db0611-c7c8-4114-b23c-d54441a090d5" providerId="ADAL" clId="{4A79A2E0-8971-4CCD-985E-7ED54C91120C}" dt="2018-12-19T10:31:01.116" v="3755"/>
          <ac:spMkLst>
            <pc:docMk/>
            <pc:sldMk cId="3072925769" sldId="326"/>
            <ac:spMk id="3" creationId="{E2B6E70B-CDD3-4DCD-B749-40E63738C528}"/>
          </ac:spMkLst>
        </pc:spChg>
        <pc:spChg chg="add mod">
          <ac:chgData name="Kevin DeRudder" userId="b8db0611-c7c8-4114-b23c-d54441a090d5" providerId="ADAL" clId="{4A79A2E0-8971-4CCD-985E-7ED54C91120C}" dt="2018-12-19T10:31:25.208" v="3760" actId="1076"/>
          <ac:spMkLst>
            <pc:docMk/>
            <pc:sldMk cId="3072925769" sldId="326"/>
            <ac:spMk id="4" creationId="{FED2FDF2-D67E-465F-B692-45E2E73EFB58}"/>
          </ac:spMkLst>
        </pc:spChg>
      </pc:sldChg>
      <pc:sldChg chg="addSp modSp add">
        <pc:chgData name="Kevin DeRudder" userId="b8db0611-c7c8-4114-b23c-d54441a090d5" providerId="ADAL" clId="{4A79A2E0-8971-4CCD-985E-7ED54C91120C}" dt="2018-12-19T10:32:55.092" v="3806" actId="1036"/>
        <pc:sldMkLst>
          <pc:docMk/>
          <pc:sldMk cId="3071397873" sldId="327"/>
        </pc:sldMkLst>
        <pc:spChg chg="mod">
          <ac:chgData name="Kevin DeRudder" userId="b8db0611-c7c8-4114-b23c-d54441a090d5" providerId="ADAL" clId="{4A79A2E0-8971-4CCD-985E-7ED54C91120C}" dt="2018-12-19T10:31:37.868" v="3777" actId="20577"/>
          <ac:spMkLst>
            <pc:docMk/>
            <pc:sldMk cId="3071397873" sldId="327"/>
            <ac:spMk id="2" creationId="{C29BEE41-380D-44C1-894F-935FC3DF679D}"/>
          </ac:spMkLst>
        </pc:spChg>
        <pc:spChg chg="mod">
          <ac:chgData name="Kevin DeRudder" userId="b8db0611-c7c8-4114-b23c-d54441a090d5" providerId="ADAL" clId="{4A79A2E0-8971-4CCD-985E-7ED54C91120C}" dt="2018-12-19T10:31:59.248" v="3779" actId="255"/>
          <ac:spMkLst>
            <pc:docMk/>
            <pc:sldMk cId="3071397873" sldId="327"/>
            <ac:spMk id="3" creationId="{66A4BF1A-0284-49A8-9A22-B70D227C08B3}"/>
          </ac:spMkLst>
        </pc:spChg>
        <pc:spChg chg="add mod">
          <ac:chgData name="Kevin DeRudder" userId="b8db0611-c7c8-4114-b23c-d54441a090d5" providerId="ADAL" clId="{4A79A2E0-8971-4CCD-985E-7ED54C91120C}" dt="2018-12-19T10:32:43.723" v="3787" actId="20577"/>
          <ac:spMkLst>
            <pc:docMk/>
            <pc:sldMk cId="3071397873" sldId="327"/>
            <ac:spMk id="4" creationId="{5EC9BC87-13E6-4D14-A34A-AD7BB1395135}"/>
          </ac:spMkLst>
        </pc:spChg>
        <pc:spChg chg="add mod">
          <ac:chgData name="Kevin DeRudder" userId="b8db0611-c7c8-4114-b23c-d54441a090d5" providerId="ADAL" clId="{4A79A2E0-8971-4CCD-985E-7ED54C91120C}" dt="2018-12-19T10:32:55.092" v="3806" actId="1036"/>
          <ac:spMkLst>
            <pc:docMk/>
            <pc:sldMk cId="3071397873" sldId="327"/>
            <ac:spMk id="5" creationId="{39A9D7A8-3BC6-4199-9F6A-4FB22DE2D557}"/>
          </ac:spMkLst>
        </pc:spChg>
        <pc:spChg chg="add mod">
          <ac:chgData name="Kevin DeRudder" userId="b8db0611-c7c8-4114-b23c-d54441a090d5" providerId="ADAL" clId="{4A79A2E0-8971-4CCD-985E-7ED54C91120C}" dt="2018-12-19T10:32:55.092" v="3806" actId="1036"/>
          <ac:spMkLst>
            <pc:docMk/>
            <pc:sldMk cId="3071397873" sldId="327"/>
            <ac:spMk id="6" creationId="{AE2B84FE-FB0D-47D1-BD90-493C9D95094D}"/>
          </ac:spMkLst>
        </pc:spChg>
      </pc:sldChg>
      <pc:sldChg chg="addSp modSp add">
        <pc:chgData name="Kevin DeRudder" userId="b8db0611-c7c8-4114-b23c-d54441a090d5" providerId="ADAL" clId="{4A79A2E0-8971-4CCD-985E-7ED54C91120C}" dt="2018-12-19T10:34:03.886" v="3844" actId="20577"/>
        <pc:sldMkLst>
          <pc:docMk/>
          <pc:sldMk cId="764747989" sldId="328"/>
        </pc:sldMkLst>
        <pc:spChg chg="mod">
          <ac:chgData name="Kevin DeRudder" userId="b8db0611-c7c8-4114-b23c-d54441a090d5" providerId="ADAL" clId="{4A79A2E0-8971-4CCD-985E-7ED54C91120C}" dt="2018-12-19T10:33:24.193" v="3835" actId="20577"/>
          <ac:spMkLst>
            <pc:docMk/>
            <pc:sldMk cId="764747989" sldId="328"/>
            <ac:spMk id="2" creationId="{52D91D4D-D8E4-496F-9F3F-230CBD6631F0}"/>
          </ac:spMkLst>
        </pc:spChg>
        <pc:spChg chg="mod">
          <ac:chgData name="Kevin DeRudder" userId="b8db0611-c7c8-4114-b23c-d54441a090d5" providerId="ADAL" clId="{4A79A2E0-8971-4CCD-985E-7ED54C91120C}" dt="2018-12-19T10:33:34.055" v="3837" actId="404"/>
          <ac:spMkLst>
            <pc:docMk/>
            <pc:sldMk cId="764747989" sldId="328"/>
            <ac:spMk id="3" creationId="{DD43200B-C6D7-42A3-BFBA-200A978F820D}"/>
          </ac:spMkLst>
        </pc:spChg>
        <pc:spChg chg="add mod">
          <ac:chgData name="Kevin DeRudder" userId="b8db0611-c7c8-4114-b23c-d54441a090d5" providerId="ADAL" clId="{4A79A2E0-8971-4CCD-985E-7ED54C91120C}" dt="2018-12-19T10:34:03.886" v="3844" actId="20577"/>
          <ac:spMkLst>
            <pc:docMk/>
            <pc:sldMk cId="764747989" sldId="328"/>
            <ac:spMk id="4" creationId="{FCD561F0-3CEA-442C-BA1C-6B4B56D445DA}"/>
          </ac:spMkLst>
        </pc:spChg>
      </pc:sldChg>
      <pc:sldChg chg="modSp add">
        <pc:chgData name="Kevin DeRudder" userId="b8db0611-c7c8-4114-b23c-d54441a090d5" providerId="ADAL" clId="{4A79A2E0-8971-4CCD-985E-7ED54C91120C}" dt="2018-12-19T10:34:23.489" v="3855" actId="20577"/>
        <pc:sldMkLst>
          <pc:docMk/>
          <pc:sldMk cId="411627693" sldId="329"/>
        </pc:sldMkLst>
        <pc:spChg chg="mod">
          <ac:chgData name="Kevin DeRudder" userId="b8db0611-c7c8-4114-b23c-d54441a090d5" providerId="ADAL" clId="{4A79A2E0-8971-4CCD-985E-7ED54C91120C}" dt="2018-12-19T10:34:23.489" v="3855" actId="20577"/>
          <ac:spMkLst>
            <pc:docMk/>
            <pc:sldMk cId="411627693" sldId="329"/>
            <ac:spMk id="2" creationId="{00000000-0000-0000-0000-000000000000}"/>
          </ac:spMkLst>
        </pc:spChg>
      </pc:sldChg>
      <pc:sldChg chg="addSp delSp modSp add">
        <pc:chgData name="Kevin DeRudder" userId="b8db0611-c7c8-4114-b23c-d54441a090d5" providerId="ADAL" clId="{4A79A2E0-8971-4CCD-985E-7ED54C91120C}" dt="2018-12-19T10:35:20.309" v="3876" actId="208"/>
        <pc:sldMkLst>
          <pc:docMk/>
          <pc:sldMk cId="4065482165" sldId="330"/>
        </pc:sldMkLst>
        <pc:spChg chg="del">
          <ac:chgData name="Kevin DeRudder" userId="b8db0611-c7c8-4114-b23c-d54441a090d5" providerId="ADAL" clId="{4A79A2E0-8971-4CCD-985E-7ED54C91120C}" dt="2018-12-19T10:34:33.037" v="3857"/>
          <ac:spMkLst>
            <pc:docMk/>
            <pc:sldMk cId="4065482165" sldId="330"/>
            <ac:spMk id="2" creationId="{BE7A0647-82D6-465A-A6F9-8F50C4DD0704}"/>
          </ac:spMkLst>
        </pc:spChg>
        <pc:spChg chg="del">
          <ac:chgData name="Kevin DeRudder" userId="b8db0611-c7c8-4114-b23c-d54441a090d5" providerId="ADAL" clId="{4A79A2E0-8971-4CCD-985E-7ED54C91120C}" dt="2018-12-19T10:34:33.037" v="3857"/>
          <ac:spMkLst>
            <pc:docMk/>
            <pc:sldMk cId="4065482165" sldId="330"/>
            <ac:spMk id="3" creationId="{328C5629-8980-4E2E-AEE0-8A25C64F8D48}"/>
          </ac:spMkLst>
        </pc:spChg>
        <pc:spChg chg="del">
          <ac:chgData name="Kevin DeRudder" userId="b8db0611-c7c8-4114-b23c-d54441a090d5" providerId="ADAL" clId="{4A79A2E0-8971-4CCD-985E-7ED54C91120C}" dt="2018-12-19T10:34:33.037" v="3857"/>
          <ac:spMkLst>
            <pc:docMk/>
            <pc:sldMk cId="4065482165" sldId="330"/>
            <ac:spMk id="4" creationId="{263C1C1A-9D13-41E8-8659-F152E4D8CAB0}"/>
          </ac:spMkLst>
        </pc:spChg>
        <pc:spChg chg="add mod">
          <ac:chgData name="Kevin DeRudder" userId="b8db0611-c7c8-4114-b23c-d54441a090d5" providerId="ADAL" clId="{4A79A2E0-8971-4CCD-985E-7ED54C91120C}" dt="2018-12-19T10:34:58.129" v="3870" actId="20577"/>
          <ac:spMkLst>
            <pc:docMk/>
            <pc:sldMk cId="4065482165" sldId="330"/>
            <ac:spMk id="5" creationId="{E2D46E40-D8B7-484D-A1AD-3DD78B56814D}"/>
          </ac:spMkLst>
        </pc:spChg>
        <pc:spChg chg="add mod">
          <ac:chgData name="Kevin DeRudder" userId="b8db0611-c7c8-4114-b23c-d54441a090d5" providerId="ADAL" clId="{4A79A2E0-8971-4CCD-985E-7ED54C91120C}" dt="2018-12-19T10:34:48.251" v="3860" actId="255"/>
          <ac:spMkLst>
            <pc:docMk/>
            <pc:sldMk cId="4065482165" sldId="330"/>
            <ac:spMk id="6" creationId="{B6D8B723-66A5-454C-A0F7-D6F46A91ECD8}"/>
          </ac:spMkLst>
        </pc:spChg>
        <pc:spChg chg="add mod">
          <ac:chgData name="Kevin DeRudder" userId="b8db0611-c7c8-4114-b23c-d54441a090d5" providerId="ADAL" clId="{4A79A2E0-8971-4CCD-985E-7ED54C91120C}" dt="2018-12-19T10:35:20.309" v="3876" actId="208"/>
          <ac:spMkLst>
            <pc:docMk/>
            <pc:sldMk cId="4065482165" sldId="330"/>
            <ac:spMk id="7" creationId="{C7D0E866-B882-4B43-9CF2-3B6E0AAA0E38}"/>
          </ac:spMkLst>
        </pc:spChg>
      </pc:sldChg>
      <pc:sldChg chg="addSp delSp modSp add">
        <pc:chgData name="Kevin DeRudder" userId="b8db0611-c7c8-4114-b23c-d54441a090d5" providerId="ADAL" clId="{4A79A2E0-8971-4CCD-985E-7ED54C91120C}" dt="2018-12-19T10:36:44.056" v="3891" actId="207"/>
        <pc:sldMkLst>
          <pc:docMk/>
          <pc:sldMk cId="1256770271" sldId="331"/>
        </pc:sldMkLst>
        <pc:spChg chg="mod">
          <ac:chgData name="Kevin DeRudder" userId="b8db0611-c7c8-4114-b23c-d54441a090d5" providerId="ADAL" clId="{4A79A2E0-8971-4CCD-985E-7ED54C91120C}" dt="2018-12-19T10:36:44.056" v="3891" actId="207"/>
          <ac:spMkLst>
            <pc:docMk/>
            <pc:sldMk cId="1256770271" sldId="331"/>
            <ac:spMk id="7" creationId="{C7D0E866-B882-4B43-9CF2-3B6E0AAA0E38}"/>
          </ac:spMkLst>
        </pc:spChg>
        <pc:spChg chg="add mod ord">
          <ac:chgData name="Kevin DeRudder" userId="b8db0611-c7c8-4114-b23c-d54441a090d5" providerId="ADAL" clId="{4A79A2E0-8971-4CCD-985E-7ED54C91120C}" dt="2018-12-19T10:36:38.334" v="3890" actId="1076"/>
          <ac:spMkLst>
            <pc:docMk/>
            <pc:sldMk cId="1256770271" sldId="331"/>
            <ac:spMk id="8" creationId="{521B0957-263A-45B4-9D21-FED4DD2CD4DA}"/>
          </ac:spMkLst>
        </pc:spChg>
        <pc:spChg chg="add del mod">
          <ac:chgData name="Kevin DeRudder" userId="b8db0611-c7c8-4114-b23c-d54441a090d5" providerId="ADAL" clId="{4A79A2E0-8971-4CCD-985E-7ED54C91120C}" dt="2018-12-19T10:36:20.239" v="3886" actId="478"/>
          <ac:spMkLst>
            <pc:docMk/>
            <pc:sldMk cId="1256770271" sldId="331"/>
            <ac:spMk id="9" creationId="{117B5525-DFF9-4376-A94D-F23C1285CE46}"/>
          </ac:spMkLst>
        </pc:spChg>
      </pc:sldChg>
      <pc:sldChg chg="modSp add">
        <pc:chgData name="Kevin DeRudder" userId="b8db0611-c7c8-4114-b23c-d54441a090d5" providerId="ADAL" clId="{4A79A2E0-8971-4CCD-985E-7ED54C91120C}" dt="2018-12-19T10:40:23.072" v="3899" actId="20577"/>
        <pc:sldMkLst>
          <pc:docMk/>
          <pc:sldMk cId="3213222722" sldId="332"/>
        </pc:sldMkLst>
        <pc:spChg chg="mod">
          <ac:chgData name="Kevin DeRudder" userId="b8db0611-c7c8-4114-b23c-d54441a090d5" providerId="ADAL" clId="{4A79A2E0-8971-4CCD-985E-7ED54C91120C}" dt="2018-12-19T10:40:23.072" v="3899" actId="20577"/>
          <ac:spMkLst>
            <pc:docMk/>
            <pc:sldMk cId="3213222722" sldId="332"/>
            <ac:spMk id="2" creationId="{00000000-0000-0000-0000-000000000000}"/>
          </ac:spMkLst>
        </pc:spChg>
      </pc:sldChg>
      <pc:sldChg chg="addSp delSp modSp add">
        <pc:chgData name="Kevin DeRudder" userId="b8db0611-c7c8-4114-b23c-d54441a090d5" providerId="ADAL" clId="{4A79A2E0-8971-4CCD-985E-7ED54C91120C}" dt="2018-12-19T10:41:19.068" v="3939" actId="404"/>
        <pc:sldMkLst>
          <pc:docMk/>
          <pc:sldMk cId="4110814134" sldId="333"/>
        </pc:sldMkLst>
        <pc:spChg chg="del">
          <ac:chgData name="Kevin DeRudder" userId="b8db0611-c7c8-4114-b23c-d54441a090d5" providerId="ADAL" clId="{4A79A2E0-8971-4CCD-985E-7ED54C91120C}" dt="2018-12-19T10:40:35.057" v="3901"/>
          <ac:spMkLst>
            <pc:docMk/>
            <pc:sldMk cId="4110814134" sldId="333"/>
            <ac:spMk id="2" creationId="{786A70F6-970D-4942-BCB4-86A138B13AD2}"/>
          </ac:spMkLst>
        </pc:spChg>
        <pc:spChg chg="del">
          <ac:chgData name="Kevin DeRudder" userId="b8db0611-c7c8-4114-b23c-d54441a090d5" providerId="ADAL" clId="{4A79A2E0-8971-4CCD-985E-7ED54C91120C}" dt="2018-12-19T10:40:35.057" v="3901"/>
          <ac:spMkLst>
            <pc:docMk/>
            <pc:sldMk cId="4110814134" sldId="333"/>
            <ac:spMk id="3" creationId="{3F75B299-4687-4A58-9F41-8CCDB04E1FF7}"/>
          </ac:spMkLst>
        </pc:spChg>
        <pc:spChg chg="del">
          <ac:chgData name="Kevin DeRudder" userId="b8db0611-c7c8-4114-b23c-d54441a090d5" providerId="ADAL" clId="{4A79A2E0-8971-4CCD-985E-7ED54C91120C}" dt="2018-12-19T10:40:35.057" v="3901"/>
          <ac:spMkLst>
            <pc:docMk/>
            <pc:sldMk cId="4110814134" sldId="333"/>
            <ac:spMk id="4" creationId="{37F8B6E4-0E14-498D-B555-7A49B5474297}"/>
          </ac:spMkLst>
        </pc:spChg>
        <pc:spChg chg="add mod">
          <ac:chgData name="Kevin DeRudder" userId="b8db0611-c7c8-4114-b23c-d54441a090d5" providerId="ADAL" clId="{4A79A2E0-8971-4CCD-985E-7ED54C91120C}" dt="2018-12-19T10:40:40.661" v="3920" actId="20577"/>
          <ac:spMkLst>
            <pc:docMk/>
            <pc:sldMk cId="4110814134" sldId="333"/>
            <ac:spMk id="5" creationId="{4AF3CD8C-7839-4B7C-8AF2-17F14DCB279E}"/>
          </ac:spMkLst>
        </pc:spChg>
        <pc:spChg chg="add mod">
          <ac:chgData name="Kevin DeRudder" userId="b8db0611-c7c8-4114-b23c-d54441a090d5" providerId="ADAL" clId="{4A79A2E0-8971-4CCD-985E-7ED54C91120C}" dt="2018-12-19T10:41:19.068" v="3939" actId="404"/>
          <ac:spMkLst>
            <pc:docMk/>
            <pc:sldMk cId="4110814134" sldId="333"/>
            <ac:spMk id="6" creationId="{EBF852CE-3A2E-4016-B3D9-A6F084FBABA7}"/>
          </ac:spMkLst>
        </pc:spChg>
        <pc:spChg chg="add mod">
          <ac:chgData name="Kevin DeRudder" userId="b8db0611-c7c8-4114-b23c-d54441a090d5" providerId="ADAL" clId="{4A79A2E0-8971-4CCD-985E-7ED54C91120C}" dt="2018-12-19T10:41:05.399" v="3923" actId="1076"/>
          <ac:spMkLst>
            <pc:docMk/>
            <pc:sldMk cId="4110814134" sldId="333"/>
            <ac:spMk id="7" creationId="{B69AF527-1E6F-43E7-90D9-3D9AE0B5CA72}"/>
          </ac:spMkLst>
        </pc:spChg>
      </pc:sldChg>
      <pc:sldChg chg="addSp delSp modSp add">
        <pc:chgData name="Kevin DeRudder" userId="b8db0611-c7c8-4114-b23c-d54441a090d5" providerId="ADAL" clId="{4A79A2E0-8971-4CCD-985E-7ED54C91120C}" dt="2018-12-19T10:43:37.973" v="3988" actId="478"/>
        <pc:sldMkLst>
          <pc:docMk/>
          <pc:sldMk cId="2360309013" sldId="334"/>
        </pc:sldMkLst>
        <pc:spChg chg="add del mod">
          <ac:chgData name="Kevin DeRudder" userId="b8db0611-c7c8-4114-b23c-d54441a090d5" providerId="ADAL" clId="{4A79A2E0-8971-4CCD-985E-7ED54C91120C}" dt="2018-12-19T10:42:26.082" v="3963" actId="478"/>
          <ac:spMkLst>
            <pc:docMk/>
            <pc:sldMk cId="2360309013" sldId="334"/>
            <ac:spMk id="2" creationId="{7BCFB84B-6CE0-41E7-80A8-19EADFFBD73B}"/>
          </ac:spMkLst>
        </pc:spChg>
        <pc:spChg chg="del">
          <ac:chgData name="Kevin DeRudder" userId="b8db0611-c7c8-4114-b23c-d54441a090d5" providerId="ADAL" clId="{4A79A2E0-8971-4CCD-985E-7ED54C91120C}" dt="2018-12-19T10:41:46.623" v="3948" actId="478"/>
          <ac:spMkLst>
            <pc:docMk/>
            <pc:sldMk cId="2360309013" sldId="334"/>
            <ac:spMk id="3" creationId="{0812BE60-D45B-4D07-A0DE-5040FDE0485F}"/>
          </ac:spMkLst>
        </pc:spChg>
        <pc:spChg chg="add mod">
          <ac:chgData name="Kevin DeRudder" userId="b8db0611-c7c8-4114-b23c-d54441a090d5" providerId="ADAL" clId="{4A79A2E0-8971-4CCD-985E-7ED54C91120C}" dt="2018-12-19T10:42:34.025" v="3965" actId="1076"/>
          <ac:spMkLst>
            <pc:docMk/>
            <pc:sldMk cId="2360309013" sldId="334"/>
            <ac:spMk id="7" creationId="{1E63A2CD-5B85-439F-9A41-4A097F1AD152}"/>
          </ac:spMkLst>
        </pc:spChg>
        <pc:spChg chg="add del mod">
          <ac:chgData name="Kevin DeRudder" userId="b8db0611-c7c8-4114-b23c-d54441a090d5" providerId="ADAL" clId="{4A79A2E0-8971-4CCD-985E-7ED54C91120C}" dt="2018-12-19T10:43:09.311" v="3980" actId="478"/>
          <ac:spMkLst>
            <pc:docMk/>
            <pc:sldMk cId="2360309013" sldId="334"/>
            <ac:spMk id="8" creationId="{D2C6E143-02EF-4661-880B-916970CE9EB5}"/>
          </ac:spMkLst>
        </pc:spChg>
        <pc:spChg chg="add del mod">
          <ac:chgData name="Kevin DeRudder" userId="b8db0611-c7c8-4114-b23c-d54441a090d5" providerId="ADAL" clId="{4A79A2E0-8971-4CCD-985E-7ED54C91120C}" dt="2018-12-19T10:43:09.311" v="3980" actId="478"/>
          <ac:spMkLst>
            <pc:docMk/>
            <pc:sldMk cId="2360309013" sldId="334"/>
            <ac:spMk id="9" creationId="{05F15833-A2E6-4C6D-ABD5-25B5FE04A353}"/>
          </ac:spMkLst>
        </pc:spChg>
        <pc:spChg chg="add del mod">
          <ac:chgData name="Kevin DeRudder" userId="b8db0611-c7c8-4114-b23c-d54441a090d5" providerId="ADAL" clId="{4A79A2E0-8971-4CCD-985E-7ED54C91120C}" dt="2018-12-19T10:43:09.311" v="3980" actId="478"/>
          <ac:spMkLst>
            <pc:docMk/>
            <pc:sldMk cId="2360309013" sldId="334"/>
            <ac:spMk id="10" creationId="{B22C30B2-3200-4F83-BC1D-2A5AFE09B2F5}"/>
          </ac:spMkLst>
        </pc:spChg>
        <pc:spChg chg="add del mod">
          <ac:chgData name="Kevin DeRudder" userId="b8db0611-c7c8-4114-b23c-d54441a090d5" providerId="ADAL" clId="{4A79A2E0-8971-4CCD-985E-7ED54C91120C}" dt="2018-12-19T10:43:09.311" v="3980" actId="478"/>
          <ac:spMkLst>
            <pc:docMk/>
            <pc:sldMk cId="2360309013" sldId="334"/>
            <ac:spMk id="11" creationId="{143FD0C4-429E-4DA0-BCC3-E2E087232229}"/>
          </ac:spMkLst>
        </pc:spChg>
        <pc:spChg chg="add del mod">
          <ac:chgData name="Kevin DeRudder" userId="b8db0611-c7c8-4114-b23c-d54441a090d5" providerId="ADAL" clId="{4A79A2E0-8971-4CCD-985E-7ED54C91120C}" dt="2018-12-19T10:43:09.311" v="3980" actId="478"/>
          <ac:spMkLst>
            <pc:docMk/>
            <pc:sldMk cId="2360309013" sldId="334"/>
            <ac:spMk id="12" creationId="{33C2FA53-C5DB-49BD-9485-E5CA71D8DAE2}"/>
          </ac:spMkLst>
        </pc:spChg>
        <pc:spChg chg="add del mod">
          <ac:chgData name="Kevin DeRudder" userId="b8db0611-c7c8-4114-b23c-d54441a090d5" providerId="ADAL" clId="{4A79A2E0-8971-4CCD-985E-7ED54C91120C}" dt="2018-12-19T10:43:09.311" v="3980" actId="478"/>
          <ac:spMkLst>
            <pc:docMk/>
            <pc:sldMk cId="2360309013" sldId="334"/>
            <ac:spMk id="13" creationId="{BD1749AC-C724-46CB-AEB2-F9ACD098CAB5}"/>
          </ac:spMkLst>
        </pc:spChg>
        <pc:spChg chg="add del mod">
          <ac:chgData name="Kevin DeRudder" userId="b8db0611-c7c8-4114-b23c-d54441a090d5" providerId="ADAL" clId="{4A79A2E0-8971-4CCD-985E-7ED54C91120C}" dt="2018-12-19T10:43:15.660" v="3983" actId="478"/>
          <ac:spMkLst>
            <pc:docMk/>
            <pc:sldMk cId="2360309013" sldId="334"/>
            <ac:spMk id="14" creationId="{7A77828A-9079-4079-9A07-177EDDA8FF9C}"/>
          </ac:spMkLst>
        </pc:spChg>
        <pc:spChg chg="add del mod">
          <ac:chgData name="Kevin DeRudder" userId="b8db0611-c7c8-4114-b23c-d54441a090d5" providerId="ADAL" clId="{4A79A2E0-8971-4CCD-985E-7ED54C91120C}" dt="2018-12-19T10:43:09.311" v="3980" actId="478"/>
          <ac:spMkLst>
            <pc:docMk/>
            <pc:sldMk cId="2360309013" sldId="334"/>
            <ac:spMk id="15" creationId="{16695FD1-D211-400E-852A-CBBFDFAF33A2}"/>
          </ac:spMkLst>
        </pc:spChg>
        <pc:spChg chg="add del mod">
          <ac:chgData name="Kevin DeRudder" userId="b8db0611-c7c8-4114-b23c-d54441a090d5" providerId="ADAL" clId="{4A79A2E0-8971-4CCD-985E-7ED54C91120C}" dt="2018-12-19T10:43:09.311" v="3980" actId="478"/>
          <ac:spMkLst>
            <pc:docMk/>
            <pc:sldMk cId="2360309013" sldId="334"/>
            <ac:spMk id="16" creationId="{2340C8CD-F5D0-45FB-B67C-57321FD945EC}"/>
          </ac:spMkLst>
        </pc:spChg>
        <pc:spChg chg="add del mod">
          <ac:chgData name="Kevin DeRudder" userId="b8db0611-c7c8-4114-b23c-d54441a090d5" providerId="ADAL" clId="{4A79A2E0-8971-4CCD-985E-7ED54C91120C}" dt="2018-12-19T10:43:09.311" v="3980" actId="478"/>
          <ac:spMkLst>
            <pc:docMk/>
            <pc:sldMk cId="2360309013" sldId="334"/>
            <ac:spMk id="17" creationId="{AE3C664F-ED2E-4B7B-A2AB-4644C744CDA8}"/>
          </ac:spMkLst>
        </pc:spChg>
        <pc:spChg chg="add del mod">
          <ac:chgData name="Kevin DeRudder" userId="b8db0611-c7c8-4114-b23c-d54441a090d5" providerId="ADAL" clId="{4A79A2E0-8971-4CCD-985E-7ED54C91120C}" dt="2018-12-19T10:43:15.660" v="3983" actId="478"/>
          <ac:spMkLst>
            <pc:docMk/>
            <pc:sldMk cId="2360309013" sldId="334"/>
            <ac:spMk id="18" creationId="{AAB9665E-C48D-425B-933F-2A65FE9D976D}"/>
          </ac:spMkLst>
        </pc:spChg>
        <pc:spChg chg="add del mod">
          <ac:chgData name="Kevin DeRudder" userId="b8db0611-c7c8-4114-b23c-d54441a090d5" providerId="ADAL" clId="{4A79A2E0-8971-4CCD-985E-7ED54C91120C}" dt="2018-12-19T10:43:36.380" v="3987" actId="478"/>
          <ac:spMkLst>
            <pc:docMk/>
            <pc:sldMk cId="2360309013" sldId="334"/>
            <ac:spMk id="19" creationId="{17B545E8-BB86-40EA-98C9-D48FA4150B3A}"/>
          </ac:spMkLst>
        </pc:spChg>
        <pc:spChg chg="add del mod">
          <ac:chgData name="Kevin DeRudder" userId="b8db0611-c7c8-4114-b23c-d54441a090d5" providerId="ADAL" clId="{4A79A2E0-8971-4CCD-985E-7ED54C91120C}" dt="2018-12-19T10:43:37.973" v="3988" actId="478"/>
          <ac:spMkLst>
            <pc:docMk/>
            <pc:sldMk cId="2360309013" sldId="334"/>
            <ac:spMk id="20" creationId="{2849EAAA-6F2B-491F-A75A-2EFD05828D1B}"/>
          </ac:spMkLst>
        </pc:spChg>
        <pc:spChg chg="add del mod">
          <ac:chgData name="Kevin DeRudder" userId="b8db0611-c7c8-4114-b23c-d54441a090d5" providerId="ADAL" clId="{4A79A2E0-8971-4CCD-985E-7ED54C91120C}" dt="2018-12-19T10:42:23.364" v="3961" actId="478"/>
          <ac:spMkLst>
            <pc:docMk/>
            <pc:sldMk cId="2360309013" sldId="334"/>
            <ac:spMk id="41" creationId="{BD634BC1-A821-4851-A0CA-940E1D01BEBA}"/>
          </ac:spMkLst>
        </pc:spChg>
        <pc:spChg chg="add del mod">
          <ac:chgData name="Kevin DeRudder" userId="b8db0611-c7c8-4114-b23c-d54441a090d5" providerId="ADAL" clId="{4A79A2E0-8971-4CCD-985E-7ED54C91120C}" dt="2018-12-19T10:42:27.635" v="3964" actId="478"/>
          <ac:spMkLst>
            <pc:docMk/>
            <pc:sldMk cId="2360309013" sldId="334"/>
            <ac:spMk id="43" creationId="{49C96E39-164A-44FF-A983-9FCF82DCEDC6}"/>
          </ac:spMkLst>
        </pc:spChg>
        <pc:cxnChg chg="add del mod">
          <ac:chgData name="Kevin DeRudder" userId="b8db0611-c7c8-4114-b23c-d54441a090d5" providerId="ADAL" clId="{4A79A2E0-8971-4CCD-985E-7ED54C91120C}" dt="2018-12-19T10:43:09.311" v="3980" actId="478"/>
          <ac:cxnSpMkLst>
            <pc:docMk/>
            <pc:sldMk cId="2360309013" sldId="334"/>
            <ac:cxnSpMk id="4" creationId="{311C8B07-9CCF-4F78-8FDA-EDBF60B7BDA6}"/>
          </ac:cxnSpMkLst>
        </pc:cxnChg>
        <pc:cxnChg chg="add del mod">
          <ac:chgData name="Kevin DeRudder" userId="b8db0611-c7c8-4114-b23c-d54441a090d5" providerId="ADAL" clId="{4A79A2E0-8971-4CCD-985E-7ED54C91120C}" dt="2018-12-19T10:43:09.311" v="3980" actId="478"/>
          <ac:cxnSpMkLst>
            <pc:docMk/>
            <pc:sldMk cId="2360309013" sldId="334"/>
            <ac:cxnSpMk id="5" creationId="{C3A203EC-E50B-4524-807E-56B74416DA52}"/>
          </ac:cxnSpMkLst>
        </pc:cxnChg>
        <pc:cxnChg chg="add del mod">
          <ac:chgData name="Kevin DeRudder" userId="b8db0611-c7c8-4114-b23c-d54441a090d5" providerId="ADAL" clId="{4A79A2E0-8971-4CCD-985E-7ED54C91120C}" dt="2018-12-19T10:43:09.311" v="3980" actId="478"/>
          <ac:cxnSpMkLst>
            <pc:docMk/>
            <pc:sldMk cId="2360309013" sldId="334"/>
            <ac:cxnSpMk id="6" creationId="{A1078155-FEE2-42B1-98AA-87CD331D6A7E}"/>
          </ac:cxnSpMkLst>
        </pc:cxnChg>
        <pc:cxnChg chg="add del mod">
          <ac:chgData name="Kevin DeRudder" userId="b8db0611-c7c8-4114-b23c-d54441a090d5" providerId="ADAL" clId="{4A79A2E0-8971-4CCD-985E-7ED54C91120C}" dt="2018-12-19T10:43:09.311" v="3980" actId="478"/>
          <ac:cxnSpMkLst>
            <pc:docMk/>
            <pc:sldMk cId="2360309013" sldId="334"/>
            <ac:cxnSpMk id="21" creationId="{D3565F41-54CC-4ABB-94E1-DB0F6BE28C8D}"/>
          </ac:cxnSpMkLst>
        </pc:cxnChg>
        <pc:cxnChg chg="add del mod">
          <ac:chgData name="Kevin DeRudder" userId="b8db0611-c7c8-4114-b23c-d54441a090d5" providerId="ADAL" clId="{4A79A2E0-8971-4CCD-985E-7ED54C91120C}" dt="2018-12-19T10:43:09.311" v="3980" actId="478"/>
          <ac:cxnSpMkLst>
            <pc:docMk/>
            <pc:sldMk cId="2360309013" sldId="334"/>
            <ac:cxnSpMk id="22" creationId="{A456ACC9-0709-4ED8-A662-C68C12CC54B5}"/>
          </ac:cxnSpMkLst>
        </pc:cxnChg>
        <pc:cxnChg chg="add del mod">
          <ac:chgData name="Kevin DeRudder" userId="b8db0611-c7c8-4114-b23c-d54441a090d5" providerId="ADAL" clId="{4A79A2E0-8971-4CCD-985E-7ED54C91120C}" dt="2018-12-19T10:43:09.311" v="3980" actId="478"/>
          <ac:cxnSpMkLst>
            <pc:docMk/>
            <pc:sldMk cId="2360309013" sldId="334"/>
            <ac:cxnSpMk id="23" creationId="{922C6FA2-E930-47C9-9C53-D646E813DC71}"/>
          </ac:cxnSpMkLst>
        </pc:cxnChg>
        <pc:cxnChg chg="add del mod">
          <ac:chgData name="Kevin DeRudder" userId="b8db0611-c7c8-4114-b23c-d54441a090d5" providerId="ADAL" clId="{4A79A2E0-8971-4CCD-985E-7ED54C91120C}" dt="2018-12-19T10:43:09.311" v="3980" actId="478"/>
          <ac:cxnSpMkLst>
            <pc:docMk/>
            <pc:sldMk cId="2360309013" sldId="334"/>
            <ac:cxnSpMk id="24" creationId="{D5A26D79-9C1C-4340-8BA2-D794A206E3F5}"/>
          </ac:cxnSpMkLst>
        </pc:cxnChg>
        <pc:cxnChg chg="add del mod">
          <ac:chgData name="Kevin DeRudder" userId="b8db0611-c7c8-4114-b23c-d54441a090d5" providerId="ADAL" clId="{4A79A2E0-8971-4CCD-985E-7ED54C91120C}" dt="2018-12-19T10:43:09.311" v="3980" actId="478"/>
          <ac:cxnSpMkLst>
            <pc:docMk/>
            <pc:sldMk cId="2360309013" sldId="334"/>
            <ac:cxnSpMk id="25" creationId="{5690C096-3E55-4BEA-88F1-488766C2C5E6}"/>
          </ac:cxnSpMkLst>
        </pc:cxnChg>
        <pc:cxnChg chg="add del mod">
          <ac:chgData name="Kevin DeRudder" userId="b8db0611-c7c8-4114-b23c-d54441a090d5" providerId="ADAL" clId="{4A79A2E0-8971-4CCD-985E-7ED54C91120C}" dt="2018-12-19T10:43:09.311" v="3980" actId="478"/>
          <ac:cxnSpMkLst>
            <pc:docMk/>
            <pc:sldMk cId="2360309013" sldId="334"/>
            <ac:cxnSpMk id="26" creationId="{7BCF3B6F-114D-4703-B954-7F10B2257644}"/>
          </ac:cxnSpMkLst>
        </pc:cxnChg>
        <pc:cxnChg chg="add del mod">
          <ac:chgData name="Kevin DeRudder" userId="b8db0611-c7c8-4114-b23c-d54441a090d5" providerId="ADAL" clId="{4A79A2E0-8971-4CCD-985E-7ED54C91120C}" dt="2018-12-19T10:43:09.311" v="3980" actId="478"/>
          <ac:cxnSpMkLst>
            <pc:docMk/>
            <pc:sldMk cId="2360309013" sldId="334"/>
            <ac:cxnSpMk id="27" creationId="{A9AA0A07-934F-49B3-AA8F-62D37A0971D6}"/>
          </ac:cxnSpMkLst>
        </pc:cxnChg>
        <pc:cxnChg chg="add del mod">
          <ac:chgData name="Kevin DeRudder" userId="b8db0611-c7c8-4114-b23c-d54441a090d5" providerId="ADAL" clId="{4A79A2E0-8971-4CCD-985E-7ED54C91120C}" dt="2018-12-19T10:43:16.947" v="3984" actId="478"/>
          <ac:cxnSpMkLst>
            <pc:docMk/>
            <pc:sldMk cId="2360309013" sldId="334"/>
            <ac:cxnSpMk id="28" creationId="{4F7AADA6-9908-4D7F-8956-9F0C768BFA32}"/>
          </ac:cxnSpMkLst>
        </pc:cxnChg>
        <pc:cxnChg chg="add del mod">
          <ac:chgData name="Kevin DeRudder" userId="b8db0611-c7c8-4114-b23c-d54441a090d5" providerId="ADAL" clId="{4A79A2E0-8971-4CCD-985E-7ED54C91120C}" dt="2018-12-19T10:43:09.311" v="3980" actId="478"/>
          <ac:cxnSpMkLst>
            <pc:docMk/>
            <pc:sldMk cId="2360309013" sldId="334"/>
            <ac:cxnSpMk id="29" creationId="{2B8B62B8-DE85-4BBC-B416-23565DDE15D1}"/>
          </ac:cxnSpMkLst>
        </pc:cxnChg>
        <pc:cxnChg chg="add del mod">
          <ac:chgData name="Kevin DeRudder" userId="b8db0611-c7c8-4114-b23c-d54441a090d5" providerId="ADAL" clId="{4A79A2E0-8971-4CCD-985E-7ED54C91120C}" dt="2018-12-19T10:43:09.311" v="3980" actId="478"/>
          <ac:cxnSpMkLst>
            <pc:docMk/>
            <pc:sldMk cId="2360309013" sldId="334"/>
            <ac:cxnSpMk id="30" creationId="{5CC28FBD-AFD4-4DED-9DE7-395129717FDE}"/>
          </ac:cxnSpMkLst>
        </pc:cxnChg>
      </pc:sldChg>
      <pc:sldChg chg="delSp modSp add">
        <pc:chgData name="Kevin DeRudder" userId="b8db0611-c7c8-4114-b23c-d54441a090d5" providerId="ADAL" clId="{4A79A2E0-8971-4CCD-985E-7ED54C91120C}" dt="2018-12-19T10:42:59.016" v="3979" actId="478"/>
        <pc:sldMkLst>
          <pc:docMk/>
          <pc:sldMk cId="3881402376" sldId="335"/>
        </pc:sldMkLst>
        <pc:cxnChg chg="del">
          <ac:chgData name="Kevin DeRudder" userId="b8db0611-c7c8-4114-b23c-d54441a090d5" providerId="ADAL" clId="{4A79A2E0-8971-4CCD-985E-7ED54C91120C}" dt="2018-12-19T10:42:47.644" v="3968" actId="478"/>
          <ac:cxnSpMkLst>
            <pc:docMk/>
            <pc:sldMk cId="3881402376" sldId="335"/>
            <ac:cxnSpMk id="4" creationId="{311C8B07-9CCF-4F78-8FDA-EDBF60B7BDA6}"/>
          </ac:cxnSpMkLst>
        </pc:cxnChg>
        <pc:cxnChg chg="del mod">
          <ac:chgData name="Kevin DeRudder" userId="b8db0611-c7c8-4114-b23c-d54441a090d5" providerId="ADAL" clId="{4A79A2E0-8971-4CCD-985E-7ED54C91120C}" dt="2018-12-19T10:42:55.934" v="3976" actId="478"/>
          <ac:cxnSpMkLst>
            <pc:docMk/>
            <pc:sldMk cId="3881402376" sldId="335"/>
            <ac:cxnSpMk id="5" creationId="{C3A203EC-E50B-4524-807E-56B74416DA52}"/>
          </ac:cxnSpMkLst>
        </pc:cxnChg>
        <pc:cxnChg chg="del mod">
          <ac:chgData name="Kevin DeRudder" userId="b8db0611-c7c8-4114-b23c-d54441a090d5" providerId="ADAL" clId="{4A79A2E0-8971-4CCD-985E-7ED54C91120C}" dt="2018-12-19T10:42:52.072" v="3973" actId="478"/>
          <ac:cxnSpMkLst>
            <pc:docMk/>
            <pc:sldMk cId="3881402376" sldId="335"/>
            <ac:cxnSpMk id="6" creationId="{A1078155-FEE2-42B1-98AA-87CD331D6A7E}"/>
          </ac:cxnSpMkLst>
        </pc:cxnChg>
        <pc:cxnChg chg="del">
          <ac:chgData name="Kevin DeRudder" userId="b8db0611-c7c8-4114-b23c-d54441a090d5" providerId="ADAL" clId="{4A79A2E0-8971-4CCD-985E-7ED54C91120C}" dt="2018-12-19T10:42:53.321" v="3974" actId="478"/>
          <ac:cxnSpMkLst>
            <pc:docMk/>
            <pc:sldMk cId="3881402376" sldId="335"/>
            <ac:cxnSpMk id="21" creationId="{D3565F41-54CC-4ABB-94E1-DB0F6BE28C8D}"/>
          </ac:cxnSpMkLst>
        </pc:cxnChg>
        <pc:cxnChg chg="del">
          <ac:chgData name="Kevin DeRudder" userId="b8db0611-c7c8-4114-b23c-d54441a090d5" providerId="ADAL" clId="{4A79A2E0-8971-4CCD-985E-7ED54C91120C}" dt="2018-12-19T10:42:51.166" v="3972" actId="478"/>
          <ac:cxnSpMkLst>
            <pc:docMk/>
            <pc:sldMk cId="3881402376" sldId="335"/>
            <ac:cxnSpMk id="22" creationId="{A456ACC9-0709-4ED8-A662-C68C12CC54B5}"/>
          </ac:cxnSpMkLst>
        </pc:cxnChg>
        <pc:cxnChg chg="del">
          <ac:chgData name="Kevin DeRudder" userId="b8db0611-c7c8-4114-b23c-d54441a090d5" providerId="ADAL" clId="{4A79A2E0-8971-4CCD-985E-7ED54C91120C}" dt="2018-12-19T10:42:49.448" v="3970" actId="478"/>
          <ac:cxnSpMkLst>
            <pc:docMk/>
            <pc:sldMk cId="3881402376" sldId="335"/>
            <ac:cxnSpMk id="23" creationId="{922C6FA2-E930-47C9-9C53-D646E813DC71}"/>
          </ac:cxnSpMkLst>
        </pc:cxnChg>
        <pc:cxnChg chg="del mod">
          <ac:chgData name="Kevin DeRudder" userId="b8db0611-c7c8-4114-b23c-d54441a090d5" providerId="ADAL" clId="{4A79A2E0-8971-4CCD-985E-7ED54C91120C}" dt="2018-12-19T10:42:54.797" v="3975" actId="478"/>
          <ac:cxnSpMkLst>
            <pc:docMk/>
            <pc:sldMk cId="3881402376" sldId="335"/>
            <ac:cxnSpMk id="24" creationId="{D5A26D79-9C1C-4340-8BA2-D794A206E3F5}"/>
          </ac:cxnSpMkLst>
        </pc:cxnChg>
        <pc:cxnChg chg="del">
          <ac:chgData name="Kevin DeRudder" userId="b8db0611-c7c8-4114-b23c-d54441a090d5" providerId="ADAL" clId="{4A79A2E0-8971-4CCD-985E-7ED54C91120C}" dt="2018-12-19T10:42:50.261" v="3971" actId="478"/>
          <ac:cxnSpMkLst>
            <pc:docMk/>
            <pc:sldMk cId="3881402376" sldId="335"/>
            <ac:cxnSpMk id="25" creationId="{5690C096-3E55-4BEA-88F1-488766C2C5E6}"/>
          </ac:cxnSpMkLst>
        </pc:cxnChg>
        <pc:cxnChg chg="del">
          <ac:chgData name="Kevin DeRudder" userId="b8db0611-c7c8-4114-b23c-d54441a090d5" providerId="ADAL" clId="{4A79A2E0-8971-4CCD-985E-7ED54C91120C}" dt="2018-12-19T10:42:48.518" v="3969" actId="478"/>
          <ac:cxnSpMkLst>
            <pc:docMk/>
            <pc:sldMk cId="3881402376" sldId="335"/>
            <ac:cxnSpMk id="26" creationId="{7BCF3B6F-114D-4703-B954-7F10B2257644}"/>
          </ac:cxnSpMkLst>
        </pc:cxnChg>
        <pc:cxnChg chg="del">
          <ac:chgData name="Kevin DeRudder" userId="b8db0611-c7c8-4114-b23c-d54441a090d5" providerId="ADAL" clId="{4A79A2E0-8971-4CCD-985E-7ED54C91120C}" dt="2018-12-19T10:42:58.141" v="3978" actId="478"/>
          <ac:cxnSpMkLst>
            <pc:docMk/>
            <pc:sldMk cId="3881402376" sldId="335"/>
            <ac:cxnSpMk id="27" creationId="{A9AA0A07-934F-49B3-AA8F-62D37A0971D6}"/>
          </ac:cxnSpMkLst>
        </pc:cxnChg>
        <pc:cxnChg chg="del mod">
          <ac:chgData name="Kevin DeRudder" userId="b8db0611-c7c8-4114-b23c-d54441a090d5" providerId="ADAL" clId="{4A79A2E0-8971-4CCD-985E-7ED54C91120C}" dt="2018-12-19T10:42:56.746" v="3977" actId="478"/>
          <ac:cxnSpMkLst>
            <pc:docMk/>
            <pc:sldMk cId="3881402376" sldId="335"/>
            <ac:cxnSpMk id="28" creationId="{4F7AADA6-9908-4D7F-8956-9F0C768BFA32}"/>
          </ac:cxnSpMkLst>
        </pc:cxnChg>
        <pc:cxnChg chg="del">
          <ac:chgData name="Kevin DeRudder" userId="b8db0611-c7c8-4114-b23c-d54441a090d5" providerId="ADAL" clId="{4A79A2E0-8971-4CCD-985E-7ED54C91120C}" dt="2018-12-19T10:42:59.016" v="3979" actId="478"/>
          <ac:cxnSpMkLst>
            <pc:docMk/>
            <pc:sldMk cId="3881402376" sldId="335"/>
            <ac:cxnSpMk id="29" creationId="{2B8B62B8-DE85-4BBC-B416-23565DDE15D1}"/>
          </ac:cxnSpMkLst>
        </pc:cxnChg>
      </pc:sldChg>
      <pc:sldChg chg="modSp add">
        <pc:chgData name="Kevin DeRudder" userId="b8db0611-c7c8-4114-b23c-d54441a090d5" providerId="ADAL" clId="{4A79A2E0-8971-4CCD-985E-7ED54C91120C}" dt="2018-12-19T10:43:29.763" v="3985" actId="167"/>
        <pc:sldMkLst>
          <pc:docMk/>
          <pc:sldMk cId="693167582" sldId="336"/>
        </pc:sldMkLst>
        <pc:cxnChg chg="ord">
          <ac:chgData name="Kevin DeRudder" userId="b8db0611-c7c8-4114-b23c-d54441a090d5" providerId="ADAL" clId="{4A79A2E0-8971-4CCD-985E-7ED54C91120C}" dt="2018-12-19T10:43:29.763" v="3985" actId="167"/>
          <ac:cxnSpMkLst>
            <pc:docMk/>
            <pc:sldMk cId="693167582" sldId="336"/>
            <ac:cxnSpMk id="28" creationId="{4F7AADA6-9908-4D7F-8956-9F0C768BFA32}"/>
          </ac:cxnSpMkLst>
        </pc:cxnChg>
      </pc:sldChg>
      <pc:sldChg chg="add">
        <pc:chgData name="Kevin DeRudder" userId="b8db0611-c7c8-4114-b23c-d54441a090d5" providerId="ADAL" clId="{4A79A2E0-8971-4CCD-985E-7ED54C91120C}" dt="2018-12-19T10:43:33.497" v="3986"/>
        <pc:sldMkLst>
          <pc:docMk/>
          <pc:sldMk cId="377399560" sldId="337"/>
        </pc:sldMkLst>
      </pc:sldChg>
      <pc:sldChg chg="modSp add">
        <pc:chgData name="Kevin DeRudder" userId="b8db0611-c7c8-4114-b23c-d54441a090d5" providerId="ADAL" clId="{4A79A2E0-8971-4CCD-985E-7ED54C91120C}" dt="2018-12-19T10:44:46.902" v="4012" actId="20577"/>
        <pc:sldMkLst>
          <pc:docMk/>
          <pc:sldMk cId="2086522361" sldId="338"/>
        </pc:sldMkLst>
        <pc:spChg chg="mod">
          <ac:chgData name="Kevin DeRudder" userId="b8db0611-c7c8-4114-b23c-d54441a090d5" providerId="ADAL" clId="{4A79A2E0-8971-4CCD-985E-7ED54C91120C}" dt="2018-12-19T10:44:12.170" v="4000" actId="20577"/>
          <ac:spMkLst>
            <pc:docMk/>
            <pc:sldMk cId="2086522361" sldId="338"/>
            <ac:spMk id="2" creationId="{DE539506-FF2C-4FC4-9B27-9C0F8DA788DE}"/>
          </ac:spMkLst>
        </pc:spChg>
        <pc:spChg chg="mod">
          <ac:chgData name="Kevin DeRudder" userId="b8db0611-c7c8-4114-b23c-d54441a090d5" providerId="ADAL" clId="{4A79A2E0-8971-4CCD-985E-7ED54C91120C}" dt="2018-12-19T10:44:46.902" v="4012" actId="20577"/>
          <ac:spMkLst>
            <pc:docMk/>
            <pc:sldMk cId="2086522361" sldId="338"/>
            <ac:spMk id="3" creationId="{12EC4F23-CE7C-4370-A94C-4E6165A2359F}"/>
          </ac:spMkLst>
        </pc:spChg>
      </pc:sldChg>
      <pc:sldChg chg="addSp modSp add">
        <pc:chgData name="Kevin DeRudder" userId="b8db0611-c7c8-4114-b23c-d54441a090d5" providerId="ADAL" clId="{4A79A2E0-8971-4CCD-985E-7ED54C91120C}" dt="2018-12-19T10:46:02.871" v="4042" actId="1076"/>
        <pc:sldMkLst>
          <pc:docMk/>
          <pc:sldMk cId="2578186328" sldId="339"/>
        </pc:sldMkLst>
        <pc:spChg chg="mod">
          <ac:chgData name="Kevin DeRudder" userId="b8db0611-c7c8-4114-b23c-d54441a090d5" providerId="ADAL" clId="{4A79A2E0-8971-4CCD-985E-7ED54C91120C}" dt="2018-12-19T10:45:01.985" v="4030" actId="20577"/>
          <ac:spMkLst>
            <pc:docMk/>
            <pc:sldMk cId="2578186328" sldId="339"/>
            <ac:spMk id="2" creationId="{1B471788-9B1B-4CFA-B708-B85F5E04813D}"/>
          </ac:spMkLst>
        </pc:spChg>
        <pc:spChg chg="mod">
          <ac:chgData name="Kevin DeRudder" userId="b8db0611-c7c8-4114-b23c-d54441a090d5" providerId="ADAL" clId="{4A79A2E0-8971-4CCD-985E-7ED54C91120C}" dt="2018-12-19T10:45:40.350" v="4037" actId="1076"/>
          <ac:spMkLst>
            <pc:docMk/>
            <pc:sldMk cId="2578186328" sldId="339"/>
            <ac:spMk id="3" creationId="{B641FA86-C7A6-4713-A09E-DB53F4D77DE8}"/>
          </ac:spMkLst>
        </pc:spChg>
        <pc:spChg chg="add mod">
          <ac:chgData name="Kevin DeRudder" userId="b8db0611-c7c8-4114-b23c-d54441a090d5" providerId="ADAL" clId="{4A79A2E0-8971-4CCD-985E-7ED54C91120C}" dt="2018-12-19T10:45:54.041" v="4041" actId="1076"/>
          <ac:spMkLst>
            <pc:docMk/>
            <pc:sldMk cId="2578186328" sldId="339"/>
            <ac:spMk id="4" creationId="{8BEAB6DD-F050-4FA3-9F7D-DAC02726E29E}"/>
          </ac:spMkLst>
        </pc:spChg>
        <pc:spChg chg="add mod">
          <ac:chgData name="Kevin DeRudder" userId="b8db0611-c7c8-4114-b23c-d54441a090d5" providerId="ADAL" clId="{4A79A2E0-8971-4CCD-985E-7ED54C91120C}" dt="2018-12-19T10:46:02.871" v="4042" actId="1076"/>
          <ac:spMkLst>
            <pc:docMk/>
            <pc:sldMk cId="2578186328" sldId="339"/>
            <ac:spMk id="5" creationId="{128FA9A8-C644-4EA5-82A4-FA0850E3B305}"/>
          </ac:spMkLst>
        </pc:spChg>
      </pc:sldChg>
      <pc:sldChg chg="addSp delSp modSp add">
        <pc:chgData name="Kevin DeRudder" userId="b8db0611-c7c8-4114-b23c-d54441a090d5" providerId="ADAL" clId="{4A79A2E0-8971-4CCD-985E-7ED54C91120C}" dt="2018-12-19T10:46:44.203" v="4066" actId="1076"/>
        <pc:sldMkLst>
          <pc:docMk/>
          <pc:sldMk cId="3736632528" sldId="340"/>
        </pc:sldMkLst>
        <pc:spChg chg="mod">
          <ac:chgData name="Kevin DeRudder" userId="b8db0611-c7c8-4114-b23c-d54441a090d5" providerId="ADAL" clId="{4A79A2E0-8971-4CCD-985E-7ED54C91120C}" dt="2018-12-19T10:46:31.314" v="4060" actId="20577"/>
          <ac:spMkLst>
            <pc:docMk/>
            <pc:sldMk cId="3736632528" sldId="340"/>
            <ac:spMk id="2" creationId="{7CF83E04-A82A-4684-9DCA-62247A6A9FAE}"/>
          </ac:spMkLst>
        </pc:spChg>
        <pc:spChg chg="del">
          <ac:chgData name="Kevin DeRudder" userId="b8db0611-c7c8-4114-b23c-d54441a090d5" providerId="ADAL" clId="{4A79A2E0-8971-4CCD-985E-7ED54C91120C}" dt="2018-12-19T10:46:33.634" v="4061" actId="478"/>
          <ac:spMkLst>
            <pc:docMk/>
            <pc:sldMk cId="3736632528" sldId="340"/>
            <ac:spMk id="3" creationId="{A86878EB-A48B-45A7-BEFD-C7D12017816D}"/>
          </ac:spMkLst>
        </pc:spChg>
        <pc:spChg chg="add mod">
          <ac:chgData name="Kevin DeRudder" userId="b8db0611-c7c8-4114-b23c-d54441a090d5" providerId="ADAL" clId="{4A79A2E0-8971-4CCD-985E-7ED54C91120C}" dt="2018-12-19T10:46:44.203" v="4066" actId="1076"/>
          <ac:spMkLst>
            <pc:docMk/>
            <pc:sldMk cId="3736632528" sldId="340"/>
            <ac:spMk id="4" creationId="{FC023FA2-3896-4F4A-8301-3773E7D125AF}"/>
          </ac:spMkLst>
        </pc:spChg>
      </pc:sldChg>
      <pc:sldChg chg="addSp delSp modSp add">
        <pc:chgData name="Kevin DeRudder" userId="b8db0611-c7c8-4114-b23c-d54441a090d5" providerId="ADAL" clId="{4A79A2E0-8971-4CCD-985E-7ED54C91120C}" dt="2018-12-19T10:52:31.641" v="4122" actId="113"/>
        <pc:sldMkLst>
          <pc:docMk/>
          <pc:sldMk cId="876580271" sldId="341"/>
        </pc:sldMkLst>
        <pc:spChg chg="mod">
          <ac:chgData name="Kevin DeRudder" userId="b8db0611-c7c8-4114-b23c-d54441a090d5" providerId="ADAL" clId="{4A79A2E0-8971-4CCD-985E-7ED54C91120C}" dt="2018-12-19T10:48:43.420" v="4081" actId="20577"/>
          <ac:spMkLst>
            <pc:docMk/>
            <pc:sldMk cId="876580271" sldId="341"/>
            <ac:spMk id="2" creationId="{88955547-9027-42F8-95C4-1B9038757419}"/>
          </ac:spMkLst>
        </pc:spChg>
        <pc:spChg chg="del">
          <ac:chgData name="Kevin DeRudder" userId="b8db0611-c7c8-4114-b23c-d54441a090d5" providerId="ADAL" clId="{4A79A2E0-8971-4CCD-985E-7ED54C91120C}" dt="2018-12-19T10:50:03.114" v="4082" actId="478"/>
          <ac:spMkLst>
            <pc:docMk/>
            <pc:sldMk cId="876580271" sldId="341"/>
            <ac:spMk id="3" creationId="{09142766-30E9-407C-B35D-AF17A7D8EFFB}"/>
          </ac:spMkLst>
        </pc:spChg>
        <pc:spChg chg="add mod">
          <ac:chgData name="Kevin DeRudder" userId="b8db0611-c7c8-4114-b23c-d54441a090d5" providerId="ADAL" clId="{4A79A2E0-8971-4CCD-985E-7ED54C91120C}" dt="2018-12-19T10:52:31.641" v="4122" actId="113"/>
          <ac:spMkLst>
            <pc:docMk/>
            <pc:sldMk cId="876580271" sldId="341"/>
            <ac:spMk id="4" creationId="{0C4FB5C8-507C-4E7D-A6C3-A130BF49F631}"/>
          </ac:spMkLst>
        </pc:spChg>
        <pc:spChg chg="add mod">
          <ac:chgData name="Kevin DeRudder" userId="b8db0611-c7c8-4114-b23c-d54441a090d5" providerId="ADAL" clId="{4A79A2E0-8971-4CCD-985E-7ED54C91120C}" dt="2018-12-19T10:52:09.531" v="4116" actId="1076"/>
          <ac:spMkLst>
            <pc:docMk/>
            <pc:sldMk cId="876580271" sldId="341"/>
            <ac:spMk id="5" creationId="{3275007C-452E-4B30-AF12-271C42889343}"/>
          </ac:spMkLst>
        </pc:spChg>
        <pc:spChg chg="add mod">
          <ac:chgData name="Kevin DeRudder" userId="b8db0611-c7c8-4114-b23c-d54441a090d5" providerId="ADAL" clId="{4A79A2E0-8971-4CCD-985E-7ED54C91120C}" dt="2018-12-19T10:52:21.310" v="4121" actId="20577"/>
          <ac:spMkLst>
            <pc:docMk/>
            <pc:sldMk cId="876580271" sldId="341"/>
            <ac:spMk id="6" creationId="{1BC3CA9F-8E5E-40D4-A5C4-402A13EEC4C6}"/>
          </ac:spMkLst>
        </pc:spChg>
        <pc:spChg chg="add mod">
          <ac:chgData name="Kevin DeRudder" userId="b8db0611-c7c8-4114-b23c-d54441a090d5" providerId="ADAL" clId="{4A79A2E0-8971-4CCD-985E-7ED54C91120C}" dt="2018-12-19T10:52:18.605" v="4118" actId="1076"/>
          <ac:spMkLst>
            <pc:docMk/>
            <pc:sldMk cId="876580271" sldId="341"/>
            <ac:spMk id="7" creationId="{8F3B599D-2733-4C24-B531-A6B2BFBC343E}"/>
          </ac:spMkLst>
        </pc:spChg>
      </pc:sldChg>
      <pc:sldChg chg="modSp add del">
        <pc:chgData name="Kevin DeRudder" userId="b8db0611-c7c8-4114-b23c-d54441a090d5" providerId="ADAL" clId="{4A79A2E0-8971-4CCD-985E-7ED54C91120C}" dt="2018-12-19T10:58:47.382" v="4230" actId="2696"/>
        <pc:sldMkLst>
          <pc:docMk/>
          <pc:sldMk cId="2000150674" sldId="342"/>
        </pc:sldMkLst>
        <pc:spChg chg="mod">
          <ac:chgData name="Kevin DeRudder" userId="b8db0611-c7c8-4114-b23c-d54441a090d5" providerId="ADAL" clId="{4A79A2E0-8971-4CCD-985E-7ED54C91120C}" dt="2018-12-19T10:54:27.517" v="4135" actId="20577"/>
          <ac:spMkLst>
            <pc:docMk/>
            <pc:sldMk cId="2000150674" sldId="342"/>
            <ac:spMk id="2" creationId="{00000000-0000-0000-0000-000000000000}"/>
          </ac:spMkLst>
        </pc:spChg>
      </pc:sldChg>
      <pc:sldChg chg="addSp delSp modSp add del">
        <pc:chgData name="Kevin DeRudder" userId="b8db0611-c7c8-4114-b23c-d54441a090d5" providerId="ADAL" clId="{4A79A2E0-8971-4CCD-985E-7ED54C91120C}" dt="2018-12-19T11:06:37.013" v="4336" actId="2696"/>
        <pc:sldMkLst>
          <pc:docMk/>
          <pc:sldMk cId="1760747899" sldId="343"/>
        </pc:sldMkLst>
        <pc:spChg chg="del">
          <ac:chgData name="Kevin DeRudder" userId="b8db0611-c7c8-4114-b23c-d54441a090d5" providerId="ADAL" clId="{4A79A2E0-8971-4CCD-985E-7ED54C91120C}" dt="2018-12-19T10:54:34.174" v="4137"/>
          <ac:spMkLst>
            <pc:docMk/>
            <pc:sldMk cId="1760747899" sldId="343"/>
            <ac:spMk id="2" creationId="{C05BED4E-16EE-4EBD-BFAA-CE0BED613E46}"/>
          </ac:spMkLst>
        </pc:spChg>
        <pc:spChg chg="del">
          <ac:chgData name="Kevin DeRudder" userId="b8db0611-c7c8-4114-b23c-d54441a090d5" providerId="ADAL" clId="{4A79A2E0-8971-4CCD-985E-7ED54C91120C}" dt="2018-12-19T10:54:34.174" v="4137"/>
          <ac:spMkLst>
            <pc:docMk/>
            <pc:sldMk cId="1760747899" sldId="343"/>
            <ac:spMk id="3" creationId="{703CF440-5ABC-44E6-BEEA-9B39F2FDA192}"/>
          </ac:spMkLst>
        </pc:spChg>
        <pc:spChg chg="del">
          <ac:chgData name="Kevin DeRudder" userId="b8db0611-c7c8-4114-b23c-d54441a090d5" providerId="ADAL" clId="{4A79A2E0-8971-4CCD-985E-7ED54C91120C}" dt="2018-12-19T10:54:34.174" v="4137"/>
          <ac:spMkLst>
            <pc:docMk/>
            <pc:sldMk cId="1760747899" sldId="343"/>
            <ac:spMk id="4" creationId="{35106F94-2C42-4551-8694-D09224125469}"/>
          </ac:spMkLst>
        </pc:spChg>
        <pc:spChg chg="add mod">
          <ac:chgData name="Kevin DeRudder" userId="b8db0611-c7c8-4114-b23c-d54441a090d5" providerId="ADAL" clId="{4A79A2E0-8971-4CCD-985E-7ED54C91120C}" dt="2018-12-19T10:58:30.107" v="4229" actId="20577"/>
          <ac:spMkLst>
            <pc:docMk/>
            <pc:sldMk cId="1760747899" sldId="343"/>
            <ac:spMk id="5" creationId="{2DDC67D3-C00F-45E4-A112-67A25FCE6068}"/>
          </ac:spMkLst>
        </pc:spChg>
        <pc:spChg chg="add mod">
          <ac:chgData name="Kevin DeRudder" userId="b8db0611-c7c8-4114-b23c-d54441a090d5" providerId="ADAL" clId="{4A79A2E0-8971-4CCD-985E-7ED54C91120C}" dt="2018-12-19T10:54:34.174" v="4137"/>
          <ac:spMkLst>
            <pc:docMk/>
            <pc:sldMk cId="1760747899" sldId="343"/>
            <ac:spMk id="6" creationId="{924769B2-464E-4586-B7B7-ACC3E2B891BE}"/>
          </ac:spMkLst>
        </pc:spChg>
      </pc:sldChg>
      <pc:sldChg chg="addSp modSp add">
        <pc:chgData name="Kevin DeRudder" userId="b8db0611-c7c8-4114-b23c-d54441a090d5" providerId="ADAL" clId="{4A79A2E0-8971-4CCD-985E-7ED54C91120C}" dt="2018-12-19T10:56:41.155" v="4169" actId="20577"/>
        <pc:sldMkLst>
          <pc:docMk/>
          <pc:sldMk cId="113881761" sldId="344"/>
        </pc:sldMkLst>
        <pc:spChg chg="mod">
          <ac:chgData name="Kevin DeRudder" userId="b8db0611-c7c8-4114-b23c-d54441a090d5" providerId="ADAL" clId="{4A79A2E0-8971-4CCD-985E-7ED54C91120C}" dt="2018-12-19T10:56:41.155" v="4169" actId="20577"/>
          <ac:spMkLst>
            <pc:docMk/>
            <pc:sldMk cId="113881761" sldId="344"/>
            <ac:spMk id="2" creationId="{2EAB4B96-9307-44CF-9944-5AC38B9E6C58}"/>
          </ac:spMkLst>
        </pc:spChg>
        <pc:spChg chg="mod">
          <ac:chgData name="Kevin DeRudder" userId="b8db0611-c7c8-4114-b23c-d54441a090d5" providerId="ADAL" clId="{4A79A2E0-8971-4CCD-985E-7ED54C91120C}" dt="2018-12-19T10:55:54.952" v="4145" actId="404"/>
          <ac:spMkLst>
            <pc:docMk/>
            <pc:sldMk cId="113881761" sldId="344"/>
            <ac:spMk id="3" creationId="{E5F773C0-A2BC-4E7E-B7FC-9E780E2A2AAC}"/>
          </ac:spMkLst>
        </pc:spChg>
        <pc:picChg chg="add mod">
          <ac:chgData name="Kevin DeRudder" userId="b8db0611-c7c8-4114-b23c-d54441a090d5" providerId="ADAL" clId="{4A79A2E0-8971-4CCD-985E-7ED54C91120C}" dt="2018-12-19T10:56:09.406" v="4149" actId="1076"/>
          <ac:picMkLst>
            <pc:docMk/>
            <pc:sldMk cId="113881761" sldId="344"/>
            <ac:picMk id="4" creationId="{6E241F33-D63E-46A5-BDFB-E67C5F7897A6}"/>
          </ac:picMkLst>
        </pc:picChg>
      </pc:sldChg>
      <pc:sldChg chg="addSp delSp modSp add">
        <pc:chgData name="Kevin DeRudder" userId="b8db0611-c7c8-4114-b23c-d54441a090d5" providerId="ADAL" clId="{4A79A2E0-8971-4CCD-985E-7ED54C91120C}" dt="2018-12-19T10:57:30.849" v="4208" actId="478"/>
        <pc:sldMkLst>
          <pc:docMk/>
          <pc:sldMk cId="1553114921" sldId="345"/>
        </pc:sldMkLst>
        <pc:spChg chg="mod">
          <ac:chgData name="Kevin DeRudder" userId="b8db0611-c7c8-4114-b23c-d54441a090d5" providerId="ADAL" clId="{4A79A2E0-8971-4CCD-985E-7ED54C91120C}" dt="2018-12-19T10:56:49.423" v="4198" actId="20577"/>
          <ac:spMkLst>
            <pc:docMk/>
            <pc:sldMk cId="1553114921" sldId="345"/>
            <ac:spMk id="2" creationId="{1AD464EC-43EE-471E-B0E3-08622B8F5410}"/>
          </ac:spMkLst>
        </pc:spChg>
        <pc:spChg chg="del">
          <ac:chgData name="Kevin DeRudder" userId="b8db0611-c7c8-4114-b23c-d54441a090d5" providerId="ADAL" clId="{4A79A2E0-8971-4CCD-985E-7ED54C91120C}" dt="2018-12-19T10:56:52.300" v="4199" actId="478"/>
          <ac:spMkLst>
            <pc:docMk/>
            <pc:sldMk cId="1553114921" sldId="345"/>
            <ac:spMk id="3" creationId="{1314EEDD-0F64-4B41-8540-BEA0C63BBE3E}"/>
          </ac:spMkLst>
        </pc:spChg>
        <pc:spChg chg="add mod">
          <ac:chgData name="Kevin DeRudder" userId="b8db0611-c7c8-4114-b23c-d54441a090d5" providerId="ADAL" clId="{4A79A2E0-8971-4CCD-985E-7ED54C91120C}" dt="2018-12-19T10:57:03.471" v="4203" actId="1076"/>
          <ac:spMkLst>
            <pc:docMk/>
            <pc:sldMk cId="1553114921" sldId="345"/>
            <ac:spMk id="8" creationId="{73F42C6D-2645-4F65-8848-DC24C001C4A7}"/>
          </ac:spMkLst>
        </pc:spChg>
        <pc:spChg chg="add mod">
          <ac:chgData name="Kevin DeRudder" userId="b8db0611-c7c8-4114-b23c-d54441a090d5" providerId="ADAL" clId="{4A79A2E0-8971-4CCD-985E-7ED54C91120C}" dt="2018-12-19T10:57:03.471" v="4203" actId="1076"/>
          <ac:spMkLst>
            <pc:docMk/>
            <pc:sldMk cId="1553114921" sldId="345"/>
            <ac:spMk id="9" creationId="{D58C97BE-42FE-4CD9-95FF-A818E34677F1}"/>
          </ac:spMkLst>
        </pc:spChg>
        <pc:spChg chg="add mod">
          <ac:chgData name="Kevin DeRudder" userId="b8db0611-c7c8-4114-b23c-d54441a090d5" providerId="ADAL" clId="{4A79A2E0-8971-4CCD-985E-7ED54C91120C}" dt="2018-12-19T10:57:03.471" v="4203" actId="1076"/>
          <ac:spMkLst>
            <pc:docMk/>
            <pc:sldMk cId="1553114921" sldId="345"/>
            <ac:spMk id="10" creationId="{6ED94F9A-0BBD-459F-B92A-EDB1310918E4}"/>
          </ac:spMkLst>
        </pc:spChg>
        <pc:picChg chg="add mod">
          <ac:chgData name="Kevin DeRudder" userId="b8db0611-c7c8-4114-b23c-d54441a090d5" providerId="ADAL" clId="{4A79A2E0-8971-4CCD-985E-7ED54C91120C}" dt="2018-12-19T10:57:03.471" v="4203" actId="1076"/>
          <ac:picMkLst>
            <pc:docMk/>
            <pc:sldMk cId="1553114921" sldId="345"/>
            <ac:picMk id="4" creationId="{0B52A0AE-81B7-49F4-BC45-B52FD62A88D5}"/>
          </ac:picMkLst>
        </pc:picChg>
        <pc:picChg chg="add mod">
          <ac:chgData name="Kevin DeRudder" userId="b8db0611-c7c8-4114-b23c-d54441a090d5" providerId="ADAL" clId="{4A79A2E0-8971-4CCD-985E-7ED54C91120C}" dt="2018-12-19T10:57:03.471" v="4203" actId="1076"/>
          <ac:picMkLst>
            <pc:docMk/>
            <pc:sldMk cId="1553114921" sldId="345"/>
            <ac:picMk id="5" creationId="{12153336-9157-40E6-A671-1513AEEF7145}"/>
          </ac:picMkLst>
        </pc:picChg>
        <pc:picChg chg="add del mod">
          <ac:chgData name="Kevin DeRudder" userId="b8db0611-c7c8-4114-b23c-d54441a090d5" providerId="ADAL" clId="{4A79A2E0-8971-4CCD-985E-7ED54C91120C}" dt="2018-12-19T10:57:28.973" v="4207" actId="478"/>
          <ac:picMkLst>
            <pc:docMk/>
            <pc:sldMk cId="1553114921" sldId="345"/>
            <ac:picMk id="6" creationId="{ABB969CC-60DA-4DBC-BAD6-35888ADA96FE}"/>
          </ac:picMkLst>
        </pc:picChg>
        <pc:picChg chg="add del mod">
          <ac:chgData name="Kevin DeRudder" userId="b8db0611-c7c8-4114-b23c-d54441a090d5" providerId="ADAL" clId="{4A79A2E0-8971-4CCD-985E-7ED54C91120C}" dt="2018-12-19T10:57:30.849" v="4208" actId="478"/>
          <ac:picMkLst>
            <pc:docMk/>
            <pc:sldMk cId="1553114921" sldId="345"/>
            <ac:picMk id="7" creationId="{D0E9AEAA-7C7B-4420-A38E-BE1699E831F1}"/>
          </ac:picMkLst>
        </pc:picChg>
      </pc:sldChg>
      <pc:sldChg chg="add">
        <pc:chgData name="Kevin DeRudder" userId="b8db0611-c7c8-4114-b23c-d54441a090d5" providerId="ADAL" clId="{4A79A2E0-8971-4CCD-985E-7ED54C91120C}" dt="2018-12-19T10:57:05.548" v="4204"/>
        <pc:sldMkLst>
          <pc:docMk/>
          <pc:sldMk cId="3432178774" sldId="346"/>
        </pc:sldMkLst>
      </pc:sldChg>
      <pc:sldChg chg="modSp add ord">
        <pc:chgData name="Kevin DeRudder" userId="b8db0611-c7c8-4114-b23c-d54441a090d5" providerId="ADAL" clId="{4A79A2E0-8971-4CCD-985E-7ED54C91120C}" dt="2018-12-19T10:57:35.753" v="4209"/>
        <pc:sldMkLst>
          <pc:docMk/>
          <pc:sldMk cId="132915079" sldId="347"/>
        </pc:sldMkLst>
        <pc:spChg chg="mod">
          <ac:chgData name="Kevin DeRudder" userId="b8db0611-c7c8-4114-b23c-d54441a090d5" providerId="ADAL" clId="{4A79A2E0-8971-4CCD-985E-7ED54C91120C}" dt="2018-12-19T10:57:21.927" v="4206" actId="1076"/>
          <ac:spMkLst>
            <pc:docMk/>
            <pc:sldMk cId="132915079" sldId="347"/>
            <ac:spMk id="9" creationId="{D58C97BE-42FE-4CD9-95FF-A818E34677F1}"/>
          </ac:spMkLst>
        </pc:spChg>
        <pc:spChg chg="mod">
          <ac:chgData name="Kevin DeRudder" userId="b8db0611-c7c8-4114-b23c-d54441a090d5" providerId="ADAL" clId="{4A79A2E0-8971-4CCD-985E-7ED54C91120C}" dt="2018-12-19T10:57:21.927" v="4206" actId="1076"/>
          <ac:spMkLst>
            <pc:docMk/>
            <pc:sldMk cId="132915079" sldId="347"/>
            <ac:spMk id="10" creationId="{6ED94F9A-0BBD-459F-B92A-EDB1310918E4}"/>
          </ac:spMkLst>
        </pc:spChg>
        <pc:picChg chg="mod">
          <ac:chgData name="Kevin DeRudder" userId="b8db0611-c7c8-4114-b23c-d54441a090d5" providerId="ADAL" clId="{4A79A2E0-8971-4CCD-985E-7ED54C91120C}" dt="2018-12-19T10:57:21.927" v="4206" actId="1076"/>
          <ac:picMkLst>
            <pc:docMk/>
            <pc:sldMk cId="132915079" sldId="347"/>
            <ac:picMk id="6" creationId="{ABB969CC-60DA-4DBC-BAD6-35888ADA96FE}"/>
          </ac:picMkLst>
        </pc:picChg>
        <pc:picChg chg="mod">
          <ac:chgData name="Kevin DeRudder" userId="b8db0611-c7c8-4114-b23c-d54441a090d5" providerId="ADAL" clId="{4A79A2E0-8971-4CCD-985E-7ED54C91120C}" dt="2018-12-19T10:57:21.927" v="4206" actId="1076"/>
          <ac:picMkLst>
            <pc:docMk/>
            <pc:sldMk cId="132915079" sldId="347"/>
            <ac:picMk id="7" creationId="{D0E9AEAA-7C7B-4420-A38E-BE1699E831F1}"/>
          </ac:picMkLst>
        </pc:picChg>
      </pc:sldChg>
      <pc:sldChg chg="addSp delSp modSp add">
        <pc:chgData name="Kevin DeRudder" userId="b8db0611-c7c8-4114-b23c-d54441a090d5" providerId="ADAL" clId="{4A79A2E0-8971-4CCD-985E-7ED54C91120C}" dt="2018-12-19T10:59:43.899" v="4266" actId="1076"/>
        <pc:sldMkLst>
          <pc:docMk/>
          <pc:sldMk cId="1059318640" sldId="348"/>
        </pc:sldMkLst>
        <pc:spChg chg="del">
          <ac:chgData name="Kevin DeRudder" userId="b8db0611-c7c8-4114-b23c-d54441a090d5" providerId="ADAL" clId="{4A79A2E0-8971-4CCD-985E-7ED54C91120C}" dt="2018-12-19T10:59:31.927" v="4264"/>
          <ac:spMkLst>
            <pc:docMk/>
            <pc:sldMk cId="1059318640" sldId="348"/>
            <ac:spMk id="2" creationId="{F2CA24B3-F395-4B03-B0A8-A47194033F19}"/>
          </ac:spMkLst>
        </pc:spChg>
        <pc:spChg chg="del">
          <ac:chgData name="Kevin DeRudder" userId="b8db0611-c7c8-4114-b23c-d54441a090d5" providerId="ADAL" clId="{4A79A2E0-8971-4CCD-985E-7ED54C91120C}" dt="2018-12-19T10:59:31.927" v="4264"/>
          <ac:spMkLst>
            <pc:docMk/>
            <pc:sldMk cId="1059318640" sldId="348"/>
            <ac:spMk id="3" creationId="{604AD9BA-7BB0-4410-8153-C12253977C6D}"/>
          </ac:spMkLst>
        </pc:spChg>
        <pc:spChg chg="add mod">
          <ac:chgData name="Kevin DeRudder" userId="b8db0611-c7c8-4114-b23c-d54441a090d5" providerId="ADAL" clId="{4A79A2E0-8971-4CCD-985E-7ED54C91120C}" dt="2018-12-19T10:59:43.899" v="4266" actId="1076"/>
          <ac:spMkLst>
            <pc:docMk/>
            <pc:sldMk cId="1059318640" sldId="348"/>
            <ac:spMk id="4" creationId="{4162CEC6-CF7C-4894-A400-027BD3C6F1BB}"/>
          </ac:spMkLst>
        </pc:spChg>
        <pc:spChg chg="add mod">
          <ac:chgData name="Kevin DeRudder" userId="b8db0611-c7c8-4114-b23c-d54441a090d5" providerId="ADAL" clId="{4A79A2E0-8971-4CCD-985E-7ED54C91120C}" dt="2018-12-19T10:59:43.899" v="4266" actId="1076"/>
          <ac:spMkLst>
            <pc:docMk/>
            <pc:sldMk cId="1059318640" sldId="348"/>
            <ac:spMk id="5" creationId="{653C3035-496F-4D22-96C3-50E4EF5F010D}"/>
          </ac:spMkLst>
        </pc:spChg>
        <pc:spChg chg="add mod">
          <ac:chgData name="Kevin DeRudder" userId="b8db0611-c7c8-4114-b23c-d54441a090d5" providerId="ADAL" clId="{4A79A2E0-8971-4CCD-985E-7ED54C91120C}" dt="2018-12-19T10:59:43.899" v="4266" actId="1076"/>
          <ac:spMkLst>
            <pc:docMk/>
            <pc:sldMk cId="1059318640" sldId="348"/>
            <ac:spMk id="6" creationId="{36C407D6-A11A-4EF7-B1C4-388E01DFD4EB}"/>
          </ac:spMkLst>
        </pc:spChg>
      </pc:sldChg>
      <pc:sldChg chg="addSp delSp modSp add">
        <pc:chgData name="Kevin DeRudder" userId="b8db0611-c7c8-4114-b23c-d54441a090d5" providerId="ADAL" clId="{4A79A2E0-8971-4CCD-985E-7ED54C91120C}" dt="2018-12-19T10:59:25.573" v="4263" actId="478"/>
        <pc:sldMkLst>
          <pc:docMk/>
          <pc:sldMk cId="731401865" sldId="349"/>
        </pc:sldMkLst>
        <pc:spChg chg="mod">
          <ac:chgData name="Kevin DeRudder" userId="b8db0611-c7c8-4114-b23c-d54441a090d5" providerId="ADAL" clId="{4A79A2E0-8971-4CCD-985E-7ED54C91120C}" dt="2018-12-19T10:59:12.540" v="4240" actId="20577"/>
          <ac:spMkLst>
            <pc:docMk/>
            <pc:sldMk cId="731401865" sldId="349"/>
            <ac:spMk id="2" creationId="{00000000-0000-0000-0000-000000000000}"/>
          </ac:spMkLst>
        </pc:spChg>
        <pc:spChg chg="del mod">
          <ac:chgData name="Kevin DeRudder" userId="b8db0611-c7c8-4114-b23c-d54441a090d5" providerId="ADAL" clId="{4A79A2E0-8971-4CCD-985E-7ED54C91120C}" dt="2018-12-19T10:59:23.370" v="4262" actId="478"/>
          <ac:spMkLst>
            <pc:docMk/>
            <pc:sldMk cId="731401865" sldId="349"/>
            <ac:spMk id="3" creationId="{00000000-0000-0000-0000-000000000000}"/>
          </ac:spMkLst>
        </pc:spChg>
        <pc:spChg chg="add del mod">
          <ac:chgData name="Kevin DeRudder" userId="b8db0611-c7c8-4114-b23c-d54441a090d5" providerId="ADAL" clId="{4A79A2E0-8971-4CCD-985E-7ED54C91120C}" dt="2018-12-19T10:59:25.573" v="4263" actId="478"/>
          <ac:spMkLst>
            <pc:docMk/>
            <pc:sldMk cId="731401865" sldId="349"/>
            <ac:spMk id="6" creationId="{03BC05FB-3151-42DD-9841-7FF2CCB84839}"/>
          </ac:spMkLst>
        </pc:spChg>
      </pc:sldChg>
      <pc:sldChg chg="add">
        <pc:chgData name="Kevin DeRudder" userId="b8db0611-c7c8-4114-b23c-d54441a090d5" providerId="ADAL" clId="{4A79A2E0-8971-4CCD-985E-7ED54C91120C}" dt="2018-12-19T10:59:20.399" v="4261"/>
        <pc:sldMkLst>
          <pc:docMk/>
          <pc:sldMk cId="2678892673" sldId="350"/>
        </pc:sldMkLst>
      </pc:sldChg>
      <pc:sldChg chg="addSp modSp add">
        <pc:chgData name="Kevin DeRudder" userId="b8db0611-c7c8-4114-b23c-d54441a090d5" providerId="ADAL" clId="{4A79A2E0-8971-4CCD-985E-7ED54C91120C}" dt="2018-12-19T11:00:02.724" v="4269" actId="1076"/>
        <pc:sldMkLst>
          <pc:docMk/>
          <pc:sldMk cId="2560014981" sldId="351"/>
        </pc:sldMkLst>
        <pc:spChg chg="add mod">
          <ac:chgData name="Kevin DeRudder" userId="b8db0611-c7c8-4114-b23c-d54441a090d5" providerId="ADAL" clId="{4A79A2E0-8971-4CCD-985E-7ED54C91120C}" dt="2018-12-19T11:00:02.724" v="4269" actId="1076"/>
          <ac:spMkLst>
            <pc:docMk/>
            <pc:sldMk cId="2560014981" sldId="351"/>
            <ac:spMk id="2" creationId="{93E6EDB1-B4A9-4818-B96E-C7BDA7583D85}"/>
          </ac:spMkLst>
        </pc:spChg>
      </pc:sldChg>
      <pc:sldChg chg="addSp delSp modSp add">
        <pc:chgData name="Kevin DeRudder" userId="b8db0611-c7c8-4114-b23c-d54441a090d5" providerId="ADAL" clId="{4A79A2E0-8971-4CCD-985E-7ED54C91120C}" dt="2018-12-19T11:03:00.183" v="4335" actId="1076"/>
        <pc:sldMkLst>
          <pc:docMk/>
          <pc:sldMk cId="558706022" sldId="352"/>
        </pc:sldMkLst>
        <pc:spChg chg="add mod">
          <ac:chgData name="Kevin DeRudder" userId="b8db0611-c7c8-4114-b23c-d54441a090d5" providerId="ADAL" clId="{4A79A2E0-8971-4CCD-985E-7ED54C91120C}" dt="2018-12-19T11:01:19.070" v="4293" actId="20577"/>
          <ac:spMkLst>
            <pc:docMk/>
            <pc:sldMk cId="558706022" sldId="352"/>
            <ac:spMk id="2" creationId="{EE4D9ADE-9250-4898-B89D-1B32391E0551}"/>
          </ac:spMkLst>
        </pc:spChg>
        <pc:spChg chg="add del mod">
          <ac:chgData name="Kevin DeRudder" userId="b8db0611-c7c8-4114-b23c-d54441a090d5" providerId="ADAL" clId="{4A79A2E0-8971-4CCD-985E-7ED54C91120C}" dt="2018-12-19T11:01:22.353" v="4294" actId="478"/>
          <ac:spMkLst>
            <pc:docMk/>
            <pc:sldMk cId="558706022" sldId="352"/>
            <ac:spMk id="3" creationId="{99714D04-4545-41C5-801A-96A63252AD7C}"/>
          </ac:spMkLst>
        </pc:spChg>
        <pc:spChg chg="add mod">
          <ac:chgData name="Kevin DeRudder" userId="b8db0611-c7c8-4114-b23c-d54441a090d5" providerId="ADAL" clId="{4A79A2E0-8971-4CCD-985E-7ED54C91120C}" dt="2018-12-19T11:02:54.278" v="4334" actId="20577"/>
          <ac:spMkLst>
            <pc:docMk/>
            <pc:sldMk cId="558706022" sldId="352"/>
            <ac:spMk id="4" creationId="{0FEDED51-A82D-494A-A003-5F1E7800ACB5}"/>
          </ac:spMkLst>
        </pc:spChg>
        <pc:spChg chg="add mod">
          <ac:chgData name="Kevin DeRudder" userId="b8db0611-c7c8-4114-b23c-d54441a090d5" providerId="ADAL" clId="{4A79A2E0-8971-4CCD-985E-7ED54C91120C}" dt="2018-12-19T11:03:00.183" v="4335" actId="1076"/>
          <ac:spMkLst>
            <pc:docMk/>
            <pc:sldMk cId="558706022" sldId="352"/>
            <ac:spMk id="5" creationId="{FE36457A-1BF2-41B1-B2F6-2CD4B17D1F7A}"/>
          </ac:spMkLst>
        </pc:spChg>
      </pc:sldChg>
      <pc:sldChg chg="modSp add">
        <pc:chgData name="Kevin DeRudder" userId="b8db0611-c7c8-4114-b23c-d54441a090d5" providerId="ADAL" clId="{4A79A2E0-8971-4CCD-985E-7ED54C91120C}" dt="2018-12-19T11:38:06.840" v="4644" actId="20577"/>
        <pc:sldMkLst>
          <pc:docMk/>
          <pc:sldMk cId="4043650946" sldId="353"/>
        </pc:sldMkLst>
        <pc:spChg chg="mod">
          <ac:chgData name="Kevin DeRudder" userId="b8db0611-c7c8-4114-b23c-d54441a090d5" providerId="ADAL" clId="{4A79A2E0-8971-4CCD-985E-7ED54C91120C}" dt="2018-12-19T11:38:06.840" v="4644" actId="20577"/>
          <ac:spMkLst>
            <pc:docMk/>
            <pc:sldMk cId="4043650946" sldId="353"/>
            <ac:spMk id="3" creationId="{00000000-0000-0000-0000-000000000000}"/>
          </ac:spMkLst>
        </pc:spChg>
      </pc:sldChg>
      <pc:sldChg chg="addSp delSp modSp add">
        <pc:chgData name="Kevin DeRudder" userId="b8db0611-c7c8-4114-b23c-d54441a090d5" providerId="ADAL" clId="{4A79A2E0-8971-4CCD-985E-7ED54C91120C}" dt="2018-12-19T11:09:50.891" v="4520" actId="1076"/>
        <pc:sldMkLst>
          <pc:docMk/>
          <pc:sldMk cId="4245155057" sldId="354"/>
        </pc:sldMkLst>
        <pc:spChg chg="del">
          <ac:chgData name="Kevin DeRudder" userId="b8db0611-c7c8-4114-b23c-d54441a090d5" providerId="ADAL" clId="{4A79A2E0-8971-4CCD-985E-7ED54C91120C}" dt="2018-12-19T11:07:10.113" v="4381"/>
          <ac:spMkLst>
            <pc:docMk/>
            <pc:sldMk cId="4245155057" sldId="354"/>
            <ac:spMk id="2" creationId="{1F75E0A3-E235-44F9-93C1-0878733C41C9}"/>
          </ac:spMkLst>
        </pc:spChg>
        <pc:spChg chg="del">
          <ac:chgData name="Kevin DeRudder" userId="b8db0611-c7c8-4114-b23c-d54441a090d5" providerId="ADAL" clId="{4A79A2E0-8971-4CCD-985E-7ED54C91120C}" dt="2018-12-19T11:07:10.113" v="4381"/>
          <ac:spMkLst>
            <pc:docMk/>
            <pc:sldMk cId="4245155057" sldId="354"/>
            <ac:spMk id="3" creationId="{4CCE9540-958B-4676-AFDD-946FA70F49D7}"/>
          </ac:spMkLst>
        </pc:spChg>
        <pc:spChg chg="del">
          <ac:chgData name="Kevin DeRudder" userId="b8db0611-c7c8-4114-b23c-d54441a090d5" providerId="ADAL" clId="{4A79A2E0-8971-4CCD-985E-7ED54C91120C}" dt="2018-12-19T11:07:10.113" v="4381"/>
          <ac:spMkLst>
            <pc:docMk/>
            <pc:sldMk cId="4245155057" sldId="354"/>
            <ac:spMk id="4" creationId="{3EAF91D3-3277-433A-98C1-390D286A20EA}"/>
          </ac:spMkLst>
        </pc:spChg>
        <pc:spChg chg="add mod">
          <ac:chgData name="Kevin DeRudder" userId="b8db0611-c7c8-4114-b23c-d54441a090d5" providerId="ADAL" clId="{4A79A2E0-8971-4CCD-985E-7ED54C91120C}" dt="2018-12-19T11:07:20.363" v="4390" actId="20577"/>
          <ac:spMkLst>
            <pc:docMk/>
            <pc:sldMk cId="4245155057" sldId="354"/>
            <ac:spMk id="5" creationId="{4294B77F-F80C-4E70-9C35-9E1233EFCEF3}"/>
          </ac:spMkLst>
        </pc:spChg>
        <pc:spChg chg="add mod">
          <ac:chgData name="Kevin DeRudder" userId="b8db0611-c7c8-4114-b23c-d54441a090d5" providerId="ADAL" clId="{4A79A2E0-8971-4CCD-985E-7ED54C91120C}" dt="2018-12-19T11:08:36.896" v="4511" actId="20577"/>
          <ac:spMkLst>
            <pc:docMk/>
            <pc:sldMk cId="4245155057" sldId="354"/>
            <ac:spMk id="6" creationId="{BF89C409-40A1-45D8-8292-733FC9632DD7}"/>
          </ac:spMkLst>
        </pc:spChg>
        <pc:spChg chg="add mod">
          <ac:chgData name="Kevin DeRudder" userId="b8db0611-c7c8-4114-b23c-d54441a090d5" providerId="ADAL" clId="{4A79A2E0-8971-4CCD-985E-7ED54C91120C}" dt="2018-12-19T11:09:50.891" v="4520" actId="1076"/>
          <ac:spMkLst>
            <pc:docMk/>
            <pc:sldMk cId="4245155057" sldId="354"/>
            <ac:spMk id="7" creationId="{06993FA5-2EB8-4426-AEC2-FD6C9C33CA15}"/>
          </ac:spMkLst>
        </pc:spChg>
      </pc:sldChg>
      <pc:sldChg chg="addSp delSp modSp add">
        <pc:chgData name="Kevin DeRudder" userId="b8db0611-c7c8-4114-b23c-d54441a090d5" providerId="ADAL" clId="{4A79A2E0-8971-4CCD-985E-7ED54C91120C}" dt="2018-12-19T11:13:26.144" v="4567" actId="1076"/>
        <pc:sldMkLst>
          <pc:docMk/>
          <pc:sldMk cId="2803940018" sldId="355"/>
        </pc:sldMkLst>
        <pc:spChg chg="del">
          <ac:chgData name="Kevin DeRudder" userId="b8db0611-c7c8-4114-b23c-d54441a090d5" providerId="ADAL" clId="{4A79A2E0-8971-4CCD-985E-7ED54C91120C}" dt="2018-12-19T11:11:18.930" v="4523" actId="478"/>
          <ac:spMkLst>
            <pc:docMk/>
            <pc:sldMk cId="2803940018" sldId="355"/>
            <ac:spMk id="2" creationId="{A127FB08-2171-4790-BE3B-8FC457AA4911}"/>
          </ac:spMkLst>
        </pc:spChg>
        <pc:spChg chg="del">
          <ac:chgData name="Kevin DeRudder" userId="b8db0611-c7c8-4114-b23c-d54441a090d5" providerId="ADAL" clId="{4A79A2E0-8971-4CCD-985E-7ED54C91120C}" dt="2018-12-19T11:11:17.456" v="4522" actId="478"/>
          <ac:spMkLst>
            <pc:docMk/>
            <pc:sldMk cId="2803940018" sldId="355"/>
            <ac:spMk id="3" creationId="{880EA1CC-9D8C-4CF8-9AEB-422E832A057B}"/>
          </ac:spMkLst>
        </pc:spChg>
        <pc:spChg chg="add mod">
          <ac:chgData name="Kevin DeRudder" userId="b8db0611-c7c8-4114-b23c-d54441a090d5" providerId="ADAL" clId="{4A79A2E0-8971-4CCD-985E-7ED54C91120C}" dt="2018-12-19T11:12:05.562" v="4535" actId="1076"/>
          <ac:spMkLst>
            <pc:docMk/>
            <pc:sldMk cId="2803940018" sldId="355"/>
            <ac:spMk id="4" creationId="{95B86A21-415A-4156-889F-90AFADA5E168}"/>
          </ac:spMkLst>
        </pc:spChg>
        <pc:spChg chg="add mod">
          <ac:chgData name="Kevin DeRudder" userId="b8db0611-c7c8-4114-b23c-d54441a090d5" providerId="ADAL" clId="{4A79A2E0-8971-4CCD-985E-7ED54C91120C}" dt="2018-12-19T11:11:38.428" v="4530" actId="14100"/>
          <ac:spMkLst>
            <pc:docMk/>
            <pc:sldMk cId="2803940018" sldId="355"/>
            <ac:spMk id="5" creationId="{CBDA8457-3013-40D0-B8BF-765034292D28}"/>
          </ac:spMkLst>
        </pc:spChg>
        <pc:spChg chg="add del mod">
          <ac:chgData name="Kevin DeRudder" userId="b8db0611-c7c8-4114-b23c-d54441a090d5" providerId="ADAL" clId="{4A79A2E0-8971-4CCD-985E-7ED54C91120C}" dt="2018-12-19T11:12:18.297" v="4539"/>
          <ac:spMkLst>
            <pc:docMk/>
            <pc:sldMk cId="2803940018" sldId="355"/>
            <ac:spMk id="6" creationId="{5CA0E769-CA4D-4292-867A-8BFCA9D49C80}"/>
          </ac:spMkLst>
        </pc:spChg>
        <pc:spChg chg="add del mod">
          <ac:chgData name="Kevin DeRudder" userId="b8db0611-c7c8-4114-b23c-d54441a090d5" providerId="ADAL" clId="{4A79A2E0-8971-4CCD-985E-7ED54C91120C}" dt="2018-12-19T11:12:18.297" v="4541"/>
          <ac:spMkLst>
            <pc:docMk/>
            <pc:sldMk cId="2803940018" sldId="355"/>
            <ac:spMk id="7" creationId="{6670B277-8DAE-432E-B9F4-2EF55CFC20F0}"/>
          </ac:spMkLst>
        </pc:spChg>
        <pc:spChg chg="add mod">
          <ac:chgData name="Kevin DeRudder" userId="b8db0611-c7c8-4114-b23c-d54441a090d5" providerId="ADAL" clId="{4A79A2E0-8971-4CCD-985E-7ED54C91120C}" dt="2018-12-19T11:13:19.848" v="4566" actId="1076"/>
          <ac:spMkLst>
            <pc:docMk/>
            <pc:sldMk cId="2803940018" sldId="355"/>
            <ac:spMk id="8" creationId="{D954415A-EDB4-45BB-9F87-B8AEAF41A454}"/>
          </ac:spMkLst>
        </pc:spChg>
        <pc:spChg chg="add mod ord">
          <ac:chgData name="Kevin DeRudder" userId="b8db0611-c7c8-4114-b23c-d54441a090d5" providerId="ADAL" clId="{4A79A2E0-8971-4CCD-985E-7ED54C91120C}" dt="2018-12-19T11:13:26.144" v="4567" actId="1076"/>
          <ac:spMkLst>
            <pc:docMk/>
            <pc:sldMk cId="2803940018" sldId="355"/>
            <ac:spMk id="9" creationId="{8DC403B7-32B3-4B04-92D4-A1FE0E31288C}"/>
          </ac:spMkLst>
        </pc:spChg>
        <pc:picChg chg="add mod">
          <ac:chgData name="Kevin DeRudder" userId="b8db0611-c7c8-4114-b23c-d54441a090d5" providerId="ADAL" clId="{4A79A2E0-8971-4CCD-985E-7ED54C91120C}" dt="2018-12-19T11:11:29.503" v="4527" actId="14100"/>
          <ac:picMkLst>
            <pc:docMk/>
            <pc:sldMk cId="2803940018" sldId="355"/>
            <ac:picMk id="2050" creationId="{7A2989E6-9541-4C9B-A4DA-742D5E68A839}"/>
          </ac:picMkLst>
        </pc:picChg>
      </pc:sldChg>
      <pc:sldChg chg="addSp delSp modSp add">
        <pc:chgData name="Kevin DeRudder" userId="b8db0611-c7c8-4114-b23c-d54441a090d5" providerId="ADAL" clId="{4A79A2E0-8971-4CCD-985E-7ED54C91120C}" dt="2018-12-19T11:36:51.777" v="4623" actId="1076"/>
        <pc:sldMkLst>
          <pc:docMk/>
          <pc:sldMk cId="4122820694" sldId="356"/>
        </pc:sldMkLst>
        <pc:spChg chg="add mod">
          <ac:chgData name="Kevin DeRudder" userId="b8db0611-c7c8-4114-b23c-d54441a090d5" providerId="ADAL" clId="{4A79A2E0-8971-4CCD-985E-7ED54C91120C}" dt="2018-12-19T11:36:36.593" v="4617" actId="207"/>
          <ac:spMkLst>
            <pc:docMk/>
            <pc:sldMk cId="4122820694" sldId="356"/>
            <ac:spMk id="2" creationId="{44FC4875-8A01-49BC-89C3-48E54B340935}"/>
          </ac:spMkLst>
        </pc:spChg>
        <pc:spChg chg="del">
          <ac:chgData name="Kevin DeRudder" userId="b8db0611-c7c8-4114-b23c-d54441a090d5" providerId="ADAL" clId="{4A79A2E0-8971-4CCD-985E-7ED54C91120C}" dt="2018-12-19T11:35:38.904" v="4572" actId="478"/>
          <ac:spMkLst>
            <pc:docMk/>
            <pc:sldMk cId="4122820694" sldId="356"/>
            <ac:spMk id="4" creationId="{95B86A21-415A-4156-889F-90AFADA5E168}"/>
          </ac:spMkLst>
        </pc:spChg>
        <pc:spChg chg="mod">
          <ac:chgData name="Kevin DeRudder" userId="b8db0611-c7c8-4114-b23c-d54441a090d5" providerId="ADAL" clId="{4A79A2E0-8971-4CCD-985E-7ED54C91120C}" dt="2018-12-19T11:36:00.700" v="4580" actId="14100"/>
          <ac:spMkLst>
            <pc:docMk/>
            <pc:sldMk cId="4122820694" sldId="356"/>
            <ac:spMk id="5" creationId="{CBDA8457-3013-40D0-B8BF-765034292D28}"/>
          </ac:spMkLst>
        </pc:spChg>
        <pc:spChg chg="add mod">
          <ac:chgData name="Kevin DeRudder" userId="b8db0611-c7c8-4114-b23c-d54441a090d5" providerId="ADAL" clId="{4A79A2E0-8971-4CCD-985E-7ED54C91120C}" dt="2018-12-19T11:36:03.703" v="4582" actId="20577"/>
          <ac:spMkLst>
            <pc:docMk/>
            <pc:sldMk cId="4122820694" sldId="356"/>
            <ac:spMk id="7" creationId="{F8136099-C22B-4014-BAE2-B0B2602AFA43}"/>
          </ac:spMkLst>
        </pc:spChg>
        <pc:spChg chg="del">
          <ac:chgData name="Kevin DeRudder" userId="b8db0611-c7c8-4114-b23c-d54441a090d5" providerId="ADAL" clId="{4A79A2E0-8971-4CCD-985E-7ED54C91120C}" dt="2018-12-19T11:35:34.996" v="4570" actId="478"/>
          <ac:spMkLst>
            <pc:docMk/>
            <pc:sldMk cId="4122820694" sldId="356"/>
            <ac:spMk id="9" creationId="{8DC403B7-32B3-4B04-92D4-A1FE0E31288C}"/>
          </ac:spMkLst>
        </pc:spChg>
        <pc:spChg chg="add mod">
          <ac:chgData name="Kevin DeRudder" userId="b8db0611-c7c8-4114-b23c-d54441a090d5" providerId="ADAL" clId="{4A79A2E0-8971-4CCD-985E-7ED54C91120C}" dt="2018-12-19T11:36:51.777" v="4623" actId="1076"/>
          <ac:spMkLst>
            <pc:docMk/>
            <pc:sldMk cId="4122820694" sldId="356"/>
            <ac:spMk id="10" creationId="{5A5A5B0A-14C2-4B88-974D-5C96D4E0245A}"/>
          </ac:spMkLst>
        </pc:spChg>
        <pc:picChg chg="del">
          <ac:chgData name="Kevin DeRudder" userId="b8db0611-c7c8-4114-b23c-d54441a090d5" providerId="ADAL" clId="{4A79A2E0-8971-4CCD-985E-7ED54C91120C}" dt="2018-12-19T11:35:34.185" v="4569" actId="478"/>
          <ac:picMkLst>
            <pc:docMk/>
            <pc:sldMk cId="4122820694" sldId="356"/>
            <ac:picMk id="2050" creationId="{7A2989E6-9541-4C9B-A4DA-742D5E68A839}"/>
          </ac:picMkLst>
        </pc:picChg>
      </pc:sldChg>
      <pc:sldChg chg="add">
        <pc:chgData name="Kevin DeRudder" userId="b8db0611-c7c8-4114-b23c-d54441a090d5" providerId="ADAL" clId="{4A79A2E0-8971-4CCD-985E-7ED54C91120C}" dt="2018-12-19T11:37:59.840" v="4624"/>
        <pc:sldMkLst>
          <pc:docMk/>
          <pc:sldMk cId="62115523" sldId="357"/>
        </pc:sldMkLst>
      </pc:sldChg>
      <pc:sldChg chg="addSp delSp modSp add">
        <pc:chgData name="Kevin DeRudder" userId="b8db0611-c7c8-4114-b23c-d54441a090d5" providerId="ADAL" clId="{4A79A2E0-8971-4CCD-985E-7ED54C91120C}" dt="2018-12-19T11:41:48.858" v="4694" actId="14861"/>
        <pc:sldMkLst>
          <pc:docMk/>
          <pc:sldMk cId="2247868517" sldId="358"/>
        </pc:sldMkLst>
        <pc:spChg chg="del">
          <ac:chgData name="Kevin DeRudder" userId="b8db0611-c7c8-4114-b23c-d54441a090d5" providerId="ADAL" clId="{4A79A2E0-8971-4CCD-985E-7ED54C91120C}" dt="2018-12-19T11:38:14.528" v="4646"/>
          <ac:spMkLst>
            <pc:docMk/>
            <pc:sldMk cId="2247868517" sldId="358"/>
            <ac:spMk id="2" creationId="{2BBD4897-8BB1-467F-82CA-3DBBB02782B3}"/>
          </ac:spMkLst>
        </pc:spChg>
        <pc:spChg chg="del">
          <ac:chgData name="Kevin DeRudder" userId="b8db0611-c7c8-4114-b23c-d54441a090d5" providerId="ADAL" clId="{4A79A2E0-8971-4CCD-985E-7ED54C91120C}" dt="2018-12-19T11:38:14.528" v="4646"/>
          <ac:spMkLst>
            <pc:docMk/>
            <pc:sldMk cId="2247868517" sldId="358"/>
            <ac:spMk id="3" creationId="{A81C23D2-B3AE-415F-B7A6-C71C85945989}"/>
          </ac:spMkLst>
        </pc:spChg>
        <pc:spChg chg="del">
          <ac:chgData name="Kevin DeRudder" userId="b8db0611-c7c8-4114-b23c-d54441a090d5" providerId="ADAL" clId="{4A79A2E0-8971-4CCD-985E-7ED54C91120C}" dt="2018-12-19T11:38:14.528" v="4646"/>
          <ac:spMkLst>
            <pc:docMk/>
            <pc:sldMk cId="2247868517" sldId="358"/>
            <ac:spMk id="4" creationId="{D1A95B36-FFE0-4D9B-AE66-A17F6EFC6157}"/>
          </ac:spMkLst>
        </pc:spChg>
        <pc:spChg chg="add mod">
          <ac:chgData name="Kevin DeRudder" userId="b8db0611-c7c8-4114-b23c-d54441a090d5" providerId="ADAL" clId="{4A79A2E0-8971-4CCD-985E-7ED54C91120C}" dt="2018-12-19T11:38:18.529" v="4659" actId="20577"/>
          <ac:spMkLst>
            <pc:docMk/>
            <pc:sldMk cId="2247868517" sldId="358"/>
            <ac:spMk id="5" creationId="{E2185420-55B0-4060-85B9-17D52BC8B95C}"/>
          </ac:spMkLst>
        </pc:spChg>
        <pc:spChg chg="add del mod">
          <ac:chgData name="Kevin DeRudder" userId="b8db0611-c7c8-4114-b23c-d54441a090d5" providerId="ADAL" clId="{4A79A2E0-8971-4CCD-985E-7ED54C91120C}" dt="2018-12-19T11:39:47.640" v="4660" actId="478"/>
          <ac:spMkLst>
            <pc:docMk/>
            <pc:sldMk cId="2247868517" sldId="358"/>
            <ac:spMk id="6" creationId="{5553B83F-0B93-45E8-B473-40722EE4EF9D}"/>
          </ac:spMkLst>
        </pc:spChg>
        <pc:spChg chg="add mod">
          <ac:chgData name="Kevin DeRudder" userId="b8db0611-c7c8-4114-b23c-d54441a090d5" providerId="ADAL" clId="{4A79A2E0-8971-4CCD-985E-7ED54C91120C}" dt="2018-12-19T11:40:29.404" v="4685" actId="1076"/>
          <ac:spMkLst>
            <pc:docMk/>
            <pc:sldMk cId="2247868517" sldId="358"/>
            <ac:spMk id="7" creationId="{FA798911-FB3A-4D70-86FC-CE3392371CE8}"/>
          </ac:spMkLst>
        </pc:spChg>
        <pc:spChg chg="add mod">
          <ac:chgData name="Kevin DeRudder" userId="b8db0611-c7c8-4114-b23c-d54441a090d5" providerId="ADAL" clId="{4A79A2E0-8971-4CCD-985E-7ED54C91120C}" dt="2018-12-19T11:41:35.229" v="4691" actId="1076"/>
          <ac:spMkLst>
            <pc:docMk/>
            <pc:sldMk cId="2247868517" sldId="358"/>
            <ac:spMk id="8" creationId="{E3B37DEF-4779-4AF6-805A-FD8D960A72C6}"/>
          </ac:spMkLst>
        </pc:spChg>
        <pc:spChg chg="add mod">
          <ac:chgData name="Kevin DeRudder" userId="b8db0611-c7c8-4114-b23c-d54441a090d5" providerId="ADAL" clId="{4A79A2E0-8971-4CCD-985E-7ED54C91120C}" dt="2018-12-19T11:41:48.858" v="4694" actId="14861"/>
          <ac:spMkLst>
            <pc:docMk/>
            <pc:sldMk cId="2247868517" sldId="358"/>
            <ac:spMk id="9" creationId="{9A033690-FFA5-47FD-B711-D46F1F2DF5E1}"/>
          </ac:spMkLst>
        </pc:spChg>
      </pc:sldChg>
      <pc:sldChg chg="addSp delSp modSp add">
        <pc:chgData name="Kevin DeRudder" userId="b8db0611-c7c8-4114-b23c-d54441a090d5" providerId="ADAL" clId="{4A79A2E0-8971-4CCD-985E-7ED54C91120C}" dt="2018-12-19T11:43:50.203" v="4710" actId="14100"/>
        <pc:sldMkLst>
          <pc:docMk/>
          <pc:sldMk cId="947664061" sldId="359"/>
        </pc:sldMkLst>
        <pc:spChg chg="add mod">
          <ac:chgData name="Kevin DeRudder" userId="b8db0611-c7c8-4114-b23c-d54441a090d5" providerId="ADAL" clId="{4A79A2E0-8971-4CCD-985E-7ED54C91120C}" dt="2018-12-19T11:43:50.203" v="4710" actId="14100"/>
          <ac:spMkLst>
            <pc:docMk/>
            <pc:sldMk cId="947664061" sldId="359"/>
            <ac:spMk id="2" creationId="{6E305B3E-23C3-4CD8-94FD-804C03984934}"/>
          </ac:spMkLst>
        </pc:spChg>
        <pc:spChg chg="mod">
          <ac:chgData name="Kevin DeRudder" userId="b8db0611-c7c8-4114-b23c-d54441a090d5" providerId="ADAL" clId="{4A79A2E0-8971-4CCD-985E-7ED54C91120C}" dt="2018-12-19T11:43:20.887" v="4703" actId="1076"/>
          <ac:spMkLst>
            <pc:docMk/>
            <pc:sldMk cId="947664061" sldId="359"/>
            <ac:spMk id="7" creationId="{FA798911-FB3A-4D70-86FC-CE3392371CE8}"/>
          </ac:spMkLst>
        </pc:spChg>
        <pc:spChg chg="del mod">
          <ac:chgData name="Kevin DeRudder" userId="b8db0611-c7c8-4114-b23c-d54441a090d5" providerId="ADAL" clId="{4A79A2E0-8971-4CCD-985E-7ED54C91120C}" dt="2018-12-19T11:42:55.322" v="4698" actId="478"/>
          <ac:spMkLst>
            <pc:docMk/>
            <pc:sldMk cId="947664061" sldId="359"/>
            <ac:spMk id="8" creationId="{E3B37DEF-4779-4AF6-805A-FD8D960A72C6}"/>
          </ac:spMkLst>
        </pc:spChg>
        <pc:spChg chg="mod ord">
          <ac:chgData name="Kevin DeRudder" userId="b8db0611-c7c8-4114-b23c-d54441a090d5" providerId="ADAL" clId="{4A79A2E0-8971-4CCD-985E-7ED54C91120C}" dt="2018-12-19T11:43:41.717" v="4709" actId="166"/>
          <ac:spMkLst>
            <pc:docMk/>
            <pc:sldMk cId="947664061" sldId="359"/>
            <ac:spMk id="9" creationId="{9A033690-FFA5-47FD-B711-D46F1F2DF5E1}"/>
          </ac:spMkLst>
        </pc:spChg>
      </pc:sldChg>
      <pc:sldChg chg="modSp add">
        <pc:chgData name="Kevin DeRudder" userId="b8db0611-c7c8-4114-b23c-d54441a090d5" providerId="ADAL" clId="{4A79A2E0-8971-4CCD-985E-7ED54C91120C}" dt="2018-12-19T12:13:48.447" v="5199" actId="20577"/>
        <pc:sldMkLst>
          <pc:docMk/>
          <pc:sldMk cId="2305072566" sldId="360"/>
        </pc:sldMkLst>
        <pc:spChg chg="mod">
          <ac:chgData name="Kevin DeRudder" userId="b8db0611-c7c8-4114-b23c-d54441a090d5" providerId="ADAL" clId="{4A79A2E0-8971-4CCD-985E-7ED54C91120C}" dt="2018-12-19T12:13:48.447" v="5199" actId="20577"/>
          <ac:spMkLst>
            <pc:docMk/>
            <pc:sldMk cId="2305072566" sldId="360"/>
            <ac:spMk id="3" creationId="{00000000-0000-0000-0000-000000000000}"/>
          </ac:spMkLst>
        </pc:spChg>
      </pc:sldChg>
      <pc:sldChg chg="add del">
        <pc:chgData name="Kevin DeRudder" userId="b8db0611-c7c8-4114-b23c-d54441a090d5" providerId="ADAL" clId="{4A79A2E0-8971-4CCD-985E-7ED54C91120C}" dt="2018-12-19T11:44:34.758" v="4712" actId="2696"/>
        <pc:sldMkLst>
          <pc:docMk/>
          <pc:sldMk cId="2693951425" sldId="360"/>
        </pc:sldMkLst>
      </pc:sldChg>
      <pc:sldChg chg="add del">
        <pc:chgData name="Kevin DeRudder" userId="b8db0611-c7c8-4114-b23c-d54441a090d5" providerId="ADAL" clId="{4A79A2E0-8971-4CCD-985E-7ED54C91120C}" dt="2018-12-19T12:13:59.040" v="5200" actId="2696"/>
        <pc:sldMkLst>
          <pc:docMk/>
          <pc:sldMk cId="939238028" sldId="361"/>
        </pc:sldMkLst>
      </pc:sldChg>
      <pc:sldChg chg="addSp delSp modSp add">
        <pc:chgData name="Kevin DeRudder" userId="b8db0611-c7c8-4114-b23c-d54441a090d5" providerId="ADAL" clId="{4A79A2E0-8971-4CCD-985E-7ED54C91120C}" dt="2018-12-19T12:07:33.478" v="4917" actId="14100"/>
        <pc:sldMkLst>
          <pc:docMk/>
          <pc:sldMk cId="2032968441" sldId="362"/>
        </pc:sldMkLst>
        <pc:spChg chg="del">
          <ac:chgData name="Kevin DeRudder" userId="b8db0611-c7c8-4114-b23c-d54441a090d5" providerId="ADAL" clId="{4A79A2E0-8971-4CCD-985E-7ED54C91120C}" dt="2018-12-19T12:05:09.344" v="4743"/>
          <ac:spMkLst>
            <pc:docMk/>
            <pc:sldMk cId="2032968441" sldId="362"/>
            <ac:spMk id="2" creationId="{22963E2F-4FEF-4403-A7F7-64CFE1311EB0}"/>
          </ac:spMkLst>
        </pc:spChg>
        <pc:spChg chg="del">
          <ac:chgData name="Kevin DeRudder" userId="b8db0611-c7c8-4114-b23c-d54441a090d5" providerId="ADAL" clId="{4A79A2E0-8971-4CCD-985E-7ED54C91120C}" dt="2018-12-19T12:05:09.344" v="4743"/>
          <ac:spMkLst>
            <pc:docMk/>
            <pc:sldMk cId="2032968441" sldId="362"/>
            <ac:spMk id="3" creationId="{A90FE47F-83A7-4FE1-859C-0C7F31A5AFDA}"/>
          </ac:spMkLst>
        </pc:spChg>
        <pc:spChg chg="del">
          <ac:chgData name="Kevin DeRudder" userId="b8db0611-c7c8-4114-b23c-d54441a090d5" providerId="ADAL" clId="{4A79A2E0-8971-4CCD-985E-7ED54C91120C}" dt="2018-12-19T12:05:09.344" v="4743"/>
          <ac:spMkLst>
            <pc:docMk/>
            <pc:sldMk cId="2032968441" sldId="362"/>
            <ac:spMk id="4" creationId="{8B213C85-A8C1-4FDB-9642-EEFF1C9D6BE7}"/>
          </ac:spMkLst>
        </pc:spChg>
        <pc:spChg chg="add mod">
          <ac:chgData name="Kevin DeRudder" userId="b8db0611-c7c8-4114-b23c-d54441a090d5" providerId="ADAL" clId="{4A79A2E0-8971-4CCD-985E-7ED54C91120C}" dt="2018-12-19T12:05:15.650" v="4774" actId="20577"/>
          <ac:spMkLst>
            <pc:docMk/>
            <pc:sldMk cId="2032968441" sldId="362"/>
            <ac:spMk id="5" creationId="{2A9E8B4F-7FE5-460F-8891-4B29016BECDF}"/>
          </ac:spMkLst>
        </pc:spChg>
        <pc:spChg chg="add del mod">
          <ac:chgData name="Kevin DeRudder" userId="b8db0611-c7c8-4114-b23c-d54441a090d5" providerId="ADAL" clId="{4A79A2E0-8971-4CCD-985E-7ED54C91120C}" dt="2018-12-19T12:05:17.944" v="4775" actId="478"/>
          <ac:spMkLst>
            <pc:docMk/>
            <pc:sldMk cId="2032968441" sldId="362"/>
            <ac:spMk id="6" creationId="{946A91E7-3EA7-4055-8B46-39C6BA5C29DD}"/>
          </ac:spMkLst>
        </pc:spChg>
        <pc:spChg chg="add mod">
          <ac:chgData name="Kevin DeRudder" userId="b8db0611-c7c8-4114-b23c-d54441a090d5" providerId="ADAL" clId="{4A79A2E0-8971-4CCD-985E-7ED54C91120C}" dt="2018-12-19T12:05:34.573" v="4781" actId="208"/>
          <ac:spMkLst>
            <pc:docMk/>
            <pc:sldMk cId="2032968441" sldId="362"/>
            <ac:spMk id="7" creationId="{A5D245EF-8E1A-4508-B6BA-A9DC05325D6B}"/>
          </ac:spMkLst>
        </pc:spChg>
        <pc:spChg chg="add mod">
          <ac:chgData name="Kevin DeRudder" userId="b8db0611-c7c8-4114-b23c-d54441a090d5" providerId="ADAL" clId="{4A79A2E0-8971-4CCD-985E-7ED54C91120C}" dt="2018-12-19T12:07:33.478" v="4917" actId="14100"/>
          <ac:spMkLst>
            <pc:docMk/>
            <pc:sldMk cId="2032968441" sldId="362"/>
            <ac:spMk id="8" creationId="{E20579DB-3A60-4B44-8BD7-239CF0AC3D63}"/>
          </ac:spMkLst>
        </pc:spChg>
      </pc:sldChg>
      <pc:sldChg chg="addSp delSp modSp add">
        <pc:chgData name="Kevin DeRudder" userId="b8db0611-c7c8-4114-b23c-d54441a090d5" providerId="ADAL" clId="{4A79A2E0-8971-4CCD-985E-7ED54C91120C}" dt="2018-12-19T12:08:26.143" v="4922" actId="1076"/>
        <pc:sldMkLst>
          <pc:docMk/>
          <pc:sldMk cId="2133402495" sldId="363"/>
        </pc:sldMkLst>
        <pc:spChg chg="del">
          <ac:chgData name="Kevin DeRudder" userId="b8db0611-c7c8-4114-b23c-d54441a090d5" providerId="ADAL" clId="{4A79A2E0-8971-4CCD-985E-7ED54C91120C}" dt="2018-12-19T12:08:22.354" v="4920" actId="478"/>
          <ac:spMkLst>
            <pc:docMk/>
            <pc:sldMk cId="2133402495" sldId="363"/>
            <ac:spMk id="2" creationId="{71A7C605-8783-407A-BBE0-087A4F405D41}"/>
          </ac:spMkLst>
        </pc:spChg>
        <pc:spChg chg="del">
          <ac:chgData name="Kevin DeRudder" userId="b8db0611-c7c8-4114-b23c-d54441a090d5" providerId="ADAL" clId="{4A79A2E0-8971-4CCD-985E-7ED54C91120C}" dt="2018-12-19T12:08:21.260" v="4919" actId="478"/>
          <ac:spMkLst>
            <pc:docMk/>
            <pc:sldMk cId="2133402495" sldId="363"/>
            <ac:spMk id="3" creationId="{06CFA90D-C173-4E20-AF3C-716F0ABF4B1F}"/>
          </ac:spMkLst>
        </pc:spChg>
        <pc:picChg chg="add mod">
          <ac:chgData name="Kevin DeRudder" userId="b8db0611-c7c8-4114-b23c-d54441a090d5" providerId="ADAL" clId="{4A79A2E0-8971-4CCD-985E-7ED54C91120C}" dt="2018-12-19T12:08:26.143" v="4922" actId="1076"/>
          <ac:picMkLst>
            <pc:docMk/>
            <pc:sldMk cId="2133402495" sldId="363"/>
            <ac:picMk id="4" creationId="{CD555384-B098-4783-82CA-08C56A41A45F}"/>
          </ac:picMkLst>
        </pc:picChg>
      </pc:sldChg>
      <pc:sldChg chg="addSp delSp modSp add">
        <pc:chgData name="Kevin DeRudder" userId="b8db0611-c7c8-4114-b23c-d54441a090d5" providerId="ADAL" clId="{4A79A2E0-8971-4CCD-985E-7ED54C91120C}" dt="2018-12-19T12:08:45.111" v="4927" actId="14100"/>
        <pc:sldMkLst>
          <pc:docMk/>
          <pc:sldMk cId="3529917923" sldId="364"/>
        </pc:sldMkLst>
        <pc:spChg chg="del">
          <ac:chgData name="Kevin DeRudder" userId="b8db0611-c7c8-4114-b23c-d54441a090d5" providerId="ADAL" clId="{4A79A2E0-8971-4CCD-985E-7ED54C91120C}" dt="2018-12-19T12:08:38.823" v="4924"/>
          <ac:spMkLst>
            <pc:docMk/>
            <pc:sldMk cId="3529917923" sldId="364"/>
            <ac:spMk id="2" creationId="{1E151412-82B5-480E-92F0-00AB8082AD15}"/>
          </ac:spMkLst>
        </pc:spChg>
        <pc:spChg chg="del">
          <ac:chgData name="Kevin DeRudder" userId="b8db0611-c7c8-4114-b23c-d54441a090d5" providerId="ADAL" clId="{4A79A2E0-8971-4CCD-985E-7ED54C91120C}" dt="2018-12-19T12:08:38.823" v="4924"/>
          <ac:spMkLst>
            <pc:docMk/>
            <pc:sldMk cId="3529917923" sldId="364"/>
            <ac:spMk id="3" creationId="{E380B658-B903-4D03-9D62-C00D865A6543}"/>
          </ac:spMkLst>
        </pc:spChg>
        <pc:picChg chg="add mod">
          <ac:chgData name="Kevin DeRudder" userId="b8db0611-c7c8-4114-b23c-d54441a090d5" providerId="ADAL" clId="{4A79A2E0-8971-4CCD-985E-7ED54C91120C}" dt="2018-12-19T12:08:45.111" v="4927" actId="14100"/>
          <ac:picMkLst>
            <pc:docMk/>
            <pc:sldMk cId="3529917923" sldId="364"/>
            <ac:picMk id="4" creationId="{D2C7737B-8346-4A1F-8CAE-3CE22B86127D}"/>
          </ac:picMkLst>
        </pc:picChg>
      </pc:sldChg>
      <pc:sldChg chg="addSp modSp add">
        <pc:chgData name="Kevin DeRudder" userId="b8db0611-c7c8-4114-b23c-d54441a090d5" providerId="ADAL" clId="{4A79A2E0-8971-4CCD-985E-7ED54C91120C}" dt="2018-12-19T12:09:03.132" v="4930" actId="1076"/>
        <pc:sldMkLst>
          <pc:docMk/>
          <pc:sldMk cId="261286825" sldId="365"/>
        </pc:sldMkLst>
        <pc:picChg chg="add mod">
          <ac:chgData name="Kevin DeRudder" userId="b8db0611-c7c8-4114-b23c-d54441a090d5" providerId="ADAL" clId="{4A79A2E0-8971-4CCD-985E-7ED54C91120C}" dt="2018-12-19T12:09:03.132" v="4930" actId="1076"/>
          <ac:picMkLst>
            <pc:docMk/>
            <pc:sldMk cId="261286825" sldId="365"/>
            <ac:picMk id="2" creationId="{3816E68B-6C6B-4F48-8A7E-7AD2642331AB}"/>
          </ac:picMkLst>
        </pc:picChg>
      </pc:sldChg>
      <pc:sldChg chg="addSp delSp modSp add">
        <pc:chgData name="Kevin DeRudder" userId="b8db0611-c7c8-4114-b23c-d54441a090d5" providerId="ADAL" clId="{4A79A2E0-8971-4CCD-985E-7ED54C91120C}" dt="2018-12-19T12:10:11.448" v="5042" actId="1076"/>
        <pc:sldMkLst>
          <pc:docMk/>
          <pc:sldMk cId="2225651512" sldId="366"/>
        </pc:sldMkLst>
        <pc:spChg chg="add del">
          <ac:chgData name="Kevin DeRudder" userId="b8db0611-c7c8-4114-b23c-d54441a090d5" providerId="ADAL" clId="{4A79A2E0-8971-4CCD-985E-7ED54C91120C}" dt="2018-12-19T12:09:21.901" v="4933"/>
          <ac:spMkLst>
            <pc:docMk/>
            <pc:sldMk cId="2225651512" sldId="366"/>
            <ac:spMk id="2" creationId="{36F71BDA-84A0-40E4-B1E7-357553D9262D}"/>
          </ac:spMkLst>
        </pc:spChg>
        <pc:spChg chg="add del">
          <ac:chgData name="Kevin DeRudder" userId="b8db0611-c7c8-4114-b23c-d54441a090d5" providerId="ADAL" clId="{4A79A2E0-8971-4CCD-985E-7ED54C91120C}" dt="2018-12-19T12:09:21.901" v="4933"/>
          <ac:spMkLst>
            <pc:docMk/>
            <pc:sldMk cId="2225651512" sldId="366"/>
            <ac:spMk id="3" creationId="{7B1AFBC3-9CE3-496B-898F-27005370C7AE}"/>
          </ac:spMkLst>
        </pc:spChg>
        <pc:spChg chg="add del">
          <ac:chgData name="Kevin DeRudder" userId="b8db0611-c7c8-4114-b23c-d54441a090d5" providerId="ADAL" clId="{4A79A2E0-8971-4CCD-985E-7ED54C91120C}" dt="2018-12-19T12:09:21.901" v="4933"/>
          <ac:spMkLst>
            <pc:docMk/>
            <pc:sldMk cId="2225651512" sldId="366"/>
            <ac:spMk id="4" creationId="{91FA5BB9-A32A-465A-A485-0B24561990B6}"/>
          </ac:spMkLst>
        </pc:spChg>
        <pc:spChg chg="add del">
          <ac:chgData name="Kevin DeRudder" userId="b8db0611-c7c8-4114-b23c-d54441a090d5" providerId="ADAL" clId="{4A79A2E0-8971-4CCD-985E-7ED54C91120C}" dt="2018-12-19T12:09:21.901" v="4933"/>
          <ac:spMkLst>
            <pc:docMk/>
            <pc:sldMk cId="2225651512" sldId="366"/>
            <ac:spMk id="5" creationId="{C6BF6837-0684-4EC4-B1A2-D5A41E7063D7}"/>
          </ac:spMkLst>
        </pc:spChg>
        <pc:spChg chg="add mod">
          <ac:chgData name="Kevin DeRudder" userId="b8db0611-c7c8-4114-b23c-d54441a090d5" providerId="ADAL" clId="{4A79A2E0-8971-4CCD-985E-7ED54C91120C}" dt="2018-12-19T12:10:11.448" v="5042" actId="1076"/>
          <ac:spMkLst>
            <pc:docMk/>
            <pc:sldMk cId="2225651512" sldId="366"/>
            <ac:spMk id="6" creationId="{9907300E-2C92-48F2-BD19-662ACBA0CBBA}"/>
          </ac:spMkLst>
        </pc:spChg>
        <pc:spChg chg="add mod">
          <ac:chgData name="Kevin DeRudder" userId="b8db0611-c7c8-4114-b23c-d54441a090d5" providerId="ADAL" clId="{4A79A2E0-8971-4CCD-985E-7ED54C91120C}" dt="2018-12-19T12:10:11.448" v="5042" actId="1076"/>
          <ac:spMkLst>
            <pc:docMk/>
            <pc:sldMk cId="2225651512" sldId="366"/>
            <ac:spMk id="7" creationId="{6EFCC5D2-C94E-4B86-B8B5-8C357645B6B5}"/>
          </ac:spMkLst>
        </pc:spChg>
        <pc:spChg chg="add">
          <ac:chgData name="Kevin DeRudder" userId="b8db0611-c7c8-4114-b23c-d54441a090d5" providerId="ADAL" clId="{4A79A2E0-8971-4CCD-985E-7ED54C91120C}" dt="2018-12-19T12:09:23.296" v="4934"/>
          <ac:spMkLst>
            <pc:docMk/>
            <pc:sldMk cId="2225651512" sldId="366"/>
            <ac:spMk id="8" creationId="{02B53825-CCFF-4470-8717-5E5CC758BA9D}"/>
          </ac:spMkLst>
        </pc:spChg>
        <pc:spChg chg="add">
          <ac:chgData name="Kevin DeRudder" userId="b8db0611-c7c8-4114-b23c-d54441a090d5" providerId="ADAL" clId="{4A79A2E0-8971-4CCD-985E-7ED54C91120C}" dt="2018-12-19T12:09:23.296" v="4934"/>
          <ac:spMkLst>
            <pc:docMk/>
            <pc:sldMk cId="2225651512" sldId="366"/>
            <ac:spMk id="9" creationId="{F3CD3E97-9C40-44B8-847D-A9F1FD075EF1}"/>
          </ac:spMkLst>
        </pc:spChg>
      </pc:sldChg>
      <pc:sldChg chg="addSp modSp add">
        <pc:chgData name="Kevin DeRudder" userId="b8db0611-c7c8-4114-b23c-d54441a090d5" providerId="ADAL" clId="{4A79A2E0-8971-4CCD-985E-7ED54C91120C}" dt="2018-12-19T12:11:06.653" v="5101" actId="1076"/>
        <pc:sldMkLst>
          <pc:docMk/>
          <pc:sldMk cId="3994627651" sldId="367"/>
        </pc:sldMkLst>
        <pc:spChg chg="add mod">
          <ac:chgData name="Kevin DeRudder" userId="b8db0611-c7c8-4114-b23c-d54441a090d5" providerId="ADAL" clId="{4A79A2E0-8971-4CCD-985E-7ED54C91120C}" dt="2018-12-19T12:10:58.144" v="5100" actId="20577"/>
          <ac:spMkLst>
            <pc:docMk/>
            <pc:sldMk cId="3994627651" sldId="367"/>
            <ac:spMk id="3" creationId="{F3B46945-3CA8-4A8C-A114-36B80F06E5D6}"/>
          </ac:spMkLst>
        </pc:spChg>
        <pc:picChg chg="add mod">
          <ac:chgData name="Kevin DeRudder" userId="b8db0611-c7c8-4114-b23c-d54441a090d5" providerId="ADAL" clId="{4A79A2E0-8971-4CCD-985E-7ED54C91120C}" dt="2018-12-19T12:11:06.653" v="5101" actId="1076"/>
          <ac:picMkLst>
            <pc:docMk/>
            <pc:sldMk cId="3994627651" sldId="367"/>
            <ac:picMk id="2" creationId="{A9880937-5826-4058-8C19-AFAEF9FA63E1}"/>
          </ac:picMkLst>
        </pc:picChg>
      </pc:sldChg>
      <pc:sldChg chg="addSp modSp add del">
        <pc:chgData name="Kevin DeRudder" userId="b8db0611-c7c8-4114-b23c-d54441a090d5" providerId="ADAL" clId="{4A79A2E0-8971-4CCD-985E-7ED54C91120C}" dt="2018-12-19T12:12:02.542" v="5161" actId="2696"/>
        <pc:sldMkLst>
          <pc:docMk/>
          <pc:sldMk cId="3667231504" sldId="368"/>
        </pc:sldMkLst>
        <pc:spChg chg="add mod">
          <ac:chgData name="Kevin DeRudder" userId="b8db0611-c7c8-4114-b23c-d54441a090d5" providerId="ADAL" clId="{4A79A2E0-8971-4CCD-985E-7ED54C91120C}" dt="2018-12-19T12:11:37.802" v="5127" actId="20577"/>
          <ac:spMkLst>
            <pc:docMk/>
            <pc:sldMk cId="3667231504" sldId="368"/>
            <ac:spMk id="3" creationId="{ADC0F309-BF54-457E-A6FB-83C7B3D2883B}"/>
          </ac:spMkLst>
        </pc:spChg>
        <pc:spChg chg="add mod">
          <ac:chgData name="Kevin DeRudder" userId="b8db0611-c7c8-4114-b23c-d54441a090d5" providerId="ADAL" clId="{4A79A2E0-8971-4CCD-985E-7ED54C91120C}" dt="2018-12-19T12:11:44.834" v="5145" actId="20577"/>
          <ac:spMkLst>
            <pc:docMk/>
            <pc:sldMk cId="3667231504" sldId="368"/>
            <ac:spMk id="4" creationId="{1E8CB420-771D-47B4-9925-CF255F2F1AC9}"/>
          </ac:spMkLst>
        </pc:spChg>
        <pc:spChg chg="add mod">
          <ac:chgData name="Kevin DeRudder" userId="b8db0611-c7c8-4114-b23c-d54441a090d5" providerId="ADAL" clId="{4A79A2E0-8971-4CCD-985E-7ED54C91120C}" dt="2018-12-19T12:11:47.976" v="5154" actId="20577"/>
          <ac:spMkLst>
            <pc:docMk/>
            <pc:sldMk cId="3667231504" sldId="368"/>
            <ac:spMk id="5" creationId="{EB4D7679-5CE1-4919-B135-C083205A440F}"/>
          </ac:spMkLst>
        </pc:spChg>
        <pc:picChg chg="add">
          <ac:chgData name="Kevin DeRudder" userId="b8db0611-c7c8-4114-b23c-d54441a090d5" providerId="ADAL" clId="{4A79A2E0-8971-4CCD-985E-7ED54C91120C}" dt="2018-12-19T12:11:30.001" v="5103"/>
          <ac:picMkLst>
            <pc:docMk/>
            <pc:sldMk cId="3667231504" sldId="368"/>
            <ac:picMk id="2" creationId="{4CD60E3A-A6C7-4E4D-8777-DAB4A393572A}"/>
          </ac:picMkLst>
        </pc:picChg>
      </pc:sldChg>
      <pc:sldChg chg="delSp add">
        <pc:chgData name="Kevin DeRudder" userId="b8db0611-c7c8-4114-b23c-d54441a090d5" providerId="ADAL" clId="{4A79A2E0-8971-4CCD-985E-7ED54C91120C}" dt="2018-12-19T12:11:56.713" v="5159" actId="478"/>
        <pc:sldMkLst>
          <pc:docMk/>
          <pc:sldMk cId="653850643" sldId="369"/>
        </pc:sldMkLst>
        <pc:spChg chg="del">
          <ac:chgData name="Kevin DeRudder" userId="b8db0611-c7c8-4114-b23c-d54441a090d5" providerId="ADAL" clId="{4A79A2E0-8971-4CCD-985E-7ED54C91120C}" dt="2018-12-19T12:11:54.863" v="5158" actId="478"/>
          <ac:spMkLst>
            <pc:docMk/>
            <pc:sldMk cId="653850643" sldId="369"/>
            <ac:spMk id="4" creationId="{1E8CB420-771D-47B4-9925-CF255F2F1AC9}"/>
          </ac:spMkLst>
        </pc:spChg>
        <pc:spChg chg="del">
          <ac:chgData name="Kevin DeRudder" userId="b8db0611-c7c8-4114-b23c-d54441a090d5" providerId="ADAL" clId="{4A79A2E0-8971-4CCD-985E-7ED54C91120C}" dt="2018-12-19T12:11:56.713" v="5159" actId="478"/>
          <ac:spMkLst>
            <pc:docMk/>
            <pc:sldMk cId="653850643" sldId="369"/>
            <ac:spMk id="5" creationId="{EB4D7679-5CE1-4919-B135-C083205A440F}"/>
          </ac:spMkLst>
        </pc:spChg>
      </pc:sldChg>
      <pc:sldChg chg="delSp add">
        <pc:chgData name="Kevin DeRudder" userId="b8db0611-c7c8-4114-b23c-d54441a090d5" providerId="ADAL" clId="{4A79A2E0-8971-4CCD-985E-7ED54C91120C}" dt="2018-12-19T12:11:58.865" v="5160" actId="478"/>
        <pc:sldMkLst>
          <pc:docMk/>
          <pc:sldMk cId="2555808478" sldId="370"/>
        </pc:sldMkLst>
        <pc:spChg chg="del">
          <ac:chgData name="Kevin DeRudder" userId="b8db0611-c7c8-4114-b23c-d54441a090d5" providerId="ADAL" clId="{4A79A2E0-8971-4CCD-985E-7ED54C91120C}" dt="2018-12-19T12:11:58.865" v="5160" actId="478"/>
          <ac:spMkLst>
            <pc:docMk/>
            <pc:sldMk cId="2555808478" sldId="370"/>
            <ac:spMk id="5" creationId="{EB4D7679-5CE1-4919-B135-C083205A440F}"/>
          </ac:spMkLst>
        </pc:spChg>
      </pc:sldChg>
      <pc:sldChg chg="add">
        <pc:chgData name="Kevin DeRudder" userId="b8db0611-c7c8-4114-b23c-d54441a090d5" providerId="ADAL" clId="{4A79A2E0-8971-4CCD-985E-7ED54C91120C}" dt="2018-12-19T12:11:52.337" v="5157"/>
        <pc:sldMkLst>
          <pc:docMk/>
          <pc:sldMk cId="1730577024" sldId="371"/>
        </pc:sldMkLst>
      </pc:sldChg>
      <pc:sldChg chg="addSp modSp add">
        <pc:chgData name="Kevin DeRudder" userId="b8db0611-c7c8-4114-b23c-d54441a090d5" providerId="ADAL" clId="{4A79A2E0-8971-4CCD-985E-7ED54C91120C}" dt="2018-12-19T12:12:17.210" v="5164" actId="1076"/>
        <pc:sldMkLst>
          <pc:docMk/>
          <pc:sldMk cId="1767262054" sldId="372"/>
        </pc:sldMkLst>
        <pc:picChg chg="add mod">
          <ac:chgData name="Kevin DeRudder" userId="b8db0611-c7c8-4114-b23c-d54441a090d5" providerId="ADAL" clId="{4A79A2E0-8971-4CCD-985E-7ED54C91120C}" dt="2018-12-19T12:12:17.210" v="5164" actId="1076"/>
          <ac:picMkLst>
            <pc:docMk/>
            <pc:sldMk cId="1767262054" sldId="372"/>
            <ac:picMk id="6" creationId="{7380AD7B-27F5-4390-9A2F-9E0DC73B6429}"/>
          </ac:picMkLst>
        </pc:picChg>
      </pc:sldChg>
      <pc:sldChg chg="addSp delSp modSp add">
        <pc:chgData name="Kevin DeRudder" userId="b8db0611-c7c8-4114-b23c-d54441a090d5" providerId="ADAL" clId="{4A79A2E0-8971-4CCD-985E-7ED54C91120C}" dt="2018-12-19T12:14:34.010" v="5240" actId="1076"/>
        <pc:sldMkLst>
          <pc:docMk/>
          <pc:sldMk cId="2525739997" sldId="373"/>
        </pc:sldMkLst>
        <pc:spChg chg="add mod">
          <ac:chgData name="Kevin DeRudder" userId="b8db0611-c7c8-4114-b23c-d54441a090d5" providerId="ADAL" clId="{4A79A2E0-8971-4CCD-985E-7ED54C91120C}" dt="2018-12-19T12:14:08.806" v="5210" actId="20577"/>
          <ac:spMkLst>
            <pc:docMk/>
            <pc:sldMk cId="2525739997" sldId="373"/>
            <ac:spMk id="2" creationId="{4F53A707-0012-4082-9749-19BBF3EDCAE3}"/>
          </ac:spMkLst>
        </pc:spChg>
        <pc:spChg chg="add del mod">
          <ac:chgData name="Kevin DeRudder" userId="b8db0611-c7c8-4114-b23c-d54441a090d5" providerId="ADAL" clId="{4A79A2E0-8971-4CCD-985E-7ED54C91120C}" dt="2018-12-19T12:14:21.289" v="5211" actId="478"/>
          <ac:spMkLst>
            <pc:docMk/>
            <pc:sldMk cId="2525739997" sldId="373"/>
            <ac:spMk id="3" creationId="{0BE056E4-A70C-4F91-A1C7-F88E431267E3}"/>
          </ac:spMkLst>
        </pc:spChg>
        <pc:spChg chg="add mod">
          <ac:chgData name="Kevin DeRudder" userId="b8db0611-c7c8-4114-b23c-d54441a090d5" providerId="ADAL" clId="{4A79A2E0-8971-4CCD-985E-7ED54C91120C}" dt="2018-12-19T12:14:34.010" v="5240" actId="1076"/>
          <ac:spMkLst>
            <pc:docMk/>
            <pc:sldMk cId="2525739997" sldId="373"/>
            <ac:spMk id="6" creationId="{64DB09B3-22DB-4D41-8245-A1D8382E5626}"/>
          </ac:spMkLst>
        </pc:spChg>
        <pc:picChg chg="add mod">
          <ac:chgData name="Kevin DeRudder" userId="b8db0611-c7c8-4114-b23c-d54441a090d5" providerId="ADAL" clId="{4A79A2E0-8971-4CCD-985E-7ED54C91120C}" dt="2018-12-19T12:14:24.976" v="5213" actId="1076"/>
          <ac:picMkLst>
            <pc:docMk/>
            <pc:sldMk cId="2525739997" sldId="373"/>
            <ac:picMk id="4" creationId="{F67F9EDD-C49F-47B1-AE20-5DFD54A98A0E}"/>
          </ac:picMkLst>
        </pc:picChg>
        <pc:picChg chg="add mod">
          <ac:chgData name="Kevin DeRudder" userId="b8db0611-c7c8-4114-b23c-d54441a090d5" providerId="ADAL" clId="{4A79A2E0-8971-4CCD-985E-7ED54C91120C}" dt="2018-12-19T12:14:24.976" v="5213" actId="1076"/>
          <ac:picMkLst>
            <pc:docMk/>
            <pc:sldMk cId="2525739997" sldId="373"/>
            <ac:picMk id="5" creationId="{763376C3-3450-4EA6-8E78-0FC735ED2871}"/>
          </ac:picMkLst>
        </pc:picChg>
      </pc:sldChg>
      <pc:sldChg chg="addSp delSp modSp add">
        <pc:chgData name="Kevin DeRudder" userId="b8db0611-c7c8-4114-b23c-d54441a090d5" providerId="ADAL" clId="{4A79A2E0-8971-4CCD-985E-7ED54C91120C}" dt="2018-12-19T12:15:30.308" v="5278"/>
        <pc:sldMkLst>
          <pc:docMk/>
          <pc:sldMk cId="3467270696" sldId="374"/>
        </pc:sldMkLst>
        <pc:spChg chg="del">
          <ac:chgData name="Kevin DeRudder" userId="b8db0611-c7c8-4114-b23c-d54441a090d5" providerId="ADAL" clId="{4A79A2E0-8971-4CCD-985E-7ED54C91120C}" dt="2018-12-19T12:14:54.748" v="5242"/>
          <ac:spMkLst>
            <pc:docMk/>
            <pc:sldMk cId="3467270696" sldId="374"/>
            <ac:spMk id="2" creationId="{6CDFF383-C286-45D2-BFD4-448FFFF0B9E1}"/>
          </ac:spMkLst>
        </pc:spChg>
        <pc:spChg chg="del">
          <ac:chgData name="Kevin DeRudder" userId="b8db0611-c7c8-4114-b23c-d54441a090d5" providerId="ADAL" clId="{4A79A2E0-8971-4CCD-985E-7ED54C91120C}" dt="2018-12-19T12:14:54.748" v="5242"/>
          <ac:spMkLst>
            <pc:docMk/>
            <pc:sldMk cId="3467270696" sldId="374"/>
            <ac:spMk id="3" creationId="{8D6B6861-B6FE-446F-BC62-E95FEBF86740}"/>
          </ac:spMkLst>
        </pc:spChg>
        <pc:spChg chg="add mod">
          <ac:chgData name="Kevin DeRudder" userId="b8db0611-c7c8-4114-b23c-d54441a090d5" providerId="ADAL" clId="{4A79A2E0-8971-4CCD-985E-7ED54C91120C}" dt="2018-12-19T12:15:30.308" v="5278"/>
          <ac:spMkLst>
            <pc:docMk/>
            <pc:sldMk cId="3467270696" sldId="374"/>
            <ac:spMk id="4" creationId="{E98C1CD3-3EA9-4214-ACCB-F945716F8DBE}"/>
          </ac:spMkLst>
        </pc:spChg>
      </pc:sldChg>
      <pc:sldChg chg="addSp modSp add">
        <pc:chgData name="Kevin DeRudder" userId="b8db0611-c7c8-4114-b23c-d54441a090d5" providerId="ADAL" clId="{4A79A2E0-8971-4CCD-985E-7ED54C91120C}" dt="2018-12-19T12:16:25.345" v="5284" actId="1076"/>
        <pc:sldMkLst>
          <pc:docMk/>
          <pc:sldMk cId="1966633106" sldId="375"/>
        </pc:sldMkLst>
        <pc:spChg chg="add mod">
          <ac:chgData name="Kevin DeRudder" userId="b8db0611-c7c8-4114-b23c-d54441a090d5" providerId="ADAL" clId="{4A79A2E0-8971-4CCD-985E-7ED54C91120C}" dt="2018-12-19T12:16:25.345" v="5284" actId="1076"/>
          <ac:spMkLst>
            <pc:docMk/>
            <pc:sldMk cId="1966633106" sldId="375"/>
            <ac:spMk id="2" creationId="{EA080E84-9E5F-4341-BD54-BEE4BB70A480}"/>
          </ac:spMkLst>
        </pc:spChg>
      </pc:sldChg>
      <pc:sldChg chg="addSp modSp add">
        <pc:chgData name="Kevin DeRudder" userId="b8db0611-c7c8-4114-b23c-d54441a090d5" providerId="ADAL" clId="{4A79A2E0-8971-4CCD-985E-7ED54C91120C}" dt="2018-12-19T12:18:50.616" v="5539" actId="404"/>
        <pc:sldMkLst>
          <pc:docMk/>
          <pc:sldMk cId="846877167" sldId="376"/>
        </pc:sldMkLst>
        <pc:spChg chg="add mod">
          <ac:chgData name="Kevin DeRudder" userId="b8db0611-c7c8-4114-b23c-d54441a090d5" providerId="ADAL" clId="{4A79A2E0-8971-4CCD-985E-7ED54C91120C}" dt="2018-12-19T12:18:13.810" v="5468" actId="20577"/>
          <ac:spMkLst>
            <pc:docMk/>
            <pc:sldMk cId="846877167" sldId="376"/>
            <ac:spMk id="2" creationId="{7D37F953-7FFF-4766-BEE5-6CF212570328}"/>
          </ac:spMkLst>
        </pc:spChg>
        <pc:spChg chg="add mod">
          <ac:chgData name="Kevin DeRudder" userId="b8db0611-c7c8-4114-b23c-d54441a090d5" providerId="ADAL" clId="{4A79A2E0-8971-4CCD-985E-7ED54C91120C}" dt="2018-12-19T12:18:50.616" v="5539" actId="404"/>
          <ac:spMkLst>
            <pc:docMk/>
            <pc:sldMk cId="846877167" sldId="376"/>
            <ac:spMk id="3" creationId="{D5CA0C7C-FAA7-461F-B8DB-A957C2108F87}"/>
          </ac:spMkLst>
        </pc:spChg>
      </pc:sldChg>
      <pc:sldChg chg="modSp add">
        <pc:chgData name="Kevin DeRudder" userId="b8db0611-c7c8-4114-b23c-d54441a090d5" providerId="ADAL" clId="{4A79A2E0-8971-4CCD-985E-7ED54C91120C}" dt="2018-12-19T12:21:35.027" v="5739" actId="20577"/>
        <pc:sldMkLst>
          <pc:docMk/>
          <pc:sldMk cId="1126230541" sldId="377"/>
        </pc:sldMkLst>
        <pc:spChg chg="mod">
          <ac:chgData name="Kevin DeRudder" userId="b8db0611-c7c8-4114-b23c-d54441a090d5" providerId="ADAL" clId="{4A79A2E0-8971-4CCD-985E-7ED54C91120C}" dt="2018-12-19T12:19:19.999" v="5548" actId="20577"/>
          <ac:spMkLst>
            <pc:docMk/>
            <pc:sldMk cId="1126230541" sldId="377"/>
            <ac:spMk id="2" creationId="{80B954DA-5D3B-4DBC-B57B-A4323AE48180}"/>
          </ac:spMkLst>
        </pc:spChg>
        <pc:spChg chg="mod">
          <ac:chgData name="Kevin DeRudder" userId="b8db0611-c7c8-4114-b23c-d54441a090d5" providerId="ADAL" clId="{4A79A2E0-8971-4CCD-985E-7ED54C91120C}" dt="2018-12-19T12:21:35.027" v="5739" actId="20577"/>
          <ac:spMkLst>
            <pc:docMk/>
            <pc:sldMk cId="1126230541" sldId="377"/>
            <ac:spMk id="3" creationId="{C0A98A4C-293A-4823-A4F1-BA3AFCAB1271}"/>
          </ac:spMkLst>
        </pc:spChg>
      </pc:sldChg>
      <pc:sldChg chg="addSp delSp modSp add">
        <pc:chgData name="Kevin DeRudder" userId="b8db0611-c7c8-4114-b23c-d54441a090d5" providerId="ADAL" clId="{4A79A2E0-8971-4CCD-985E-7ED54C91120C}" dt="2018-12-19T12:23:44.470" v="5795" actId="14100"/>
        <pc:sldMkLst>
          <pc:docMk/>
          <pc:sldMk cId="3109089836" sldId="378"/>
        </pc:sldMkLst>
        <pc:spChg chg="del">
          <ac:chgData name="Kevin DeRudder" userId="b8db0611-c7c8-4114-b23c-d54441a090d5" providerId="ADAL" clId="{4A79A2E0-8971-4CCD-985E-7ED54C91120C}" dt="2018-12-19T12:21:51.884" v="5741"/>
          <ac:spMkLst>
            <pc:docMk/>
            <pc:sldMk cId="3109089836" sldId="378"/>
            <ac:spMk id="2" creationId="{FE4DCEA1-43F5-44C6-8909-185754A6C343}"/>
          </ac:spMkLst>
        </pc:spChg>
        <pc:spChg chg="del">
          <ac:chgData name="Kevin DeRudder" userId="b8db0611-c7c8-4114-b23c-d54441a090d5" providerId="ADAL" clId="{4A79A2E0-8971-4CCD-985E-7ED54C91120C}" dt="2018-12-19T12:21:51.884" v="5741"/>
          <ac:spMkLst>
            <pc:docMk/>
            <pc:sldMk cId="3109089836" sldId="378"/>
            <ac:spMk id="3" creationId="{18EEB36B-B941-44EA-A10E-D6053A9C607A}"/>
          </ac:spMkLst>
        </pc:spChg>
        <pc:spChg chg="add mod">
          <ac:chgData name="Kevin DeRudder" userId="b8db0611-c7c8-4114-b23c-d54441a090d5" providerId="ADAL" clId="{4A79A2E0-8971-4CCD-985E-7ED54C91120C}" dt="2018-12-19T12:23:44.470" v="5795" actId="14100"/>
          <ac:spMkLst>
            <pc:docMk/>
            <pc:sldMk cId="3109089836" sldId="378"/>
            <ac:spMk id="4" creationId="{FB5B151A-A043-40A2-8E7E-D52E49A024E2}"/>
          </ac:spMkLst>
        </pc:spChg>
      </pc:sldChg>
      <pc:sldChg chg="addSp delSp modSp add">
        <pc:chgData name="Kevin DeRudder" userId="b8db0611-c7c8-4114-b23c-d54441a090d5" providerId="ADAL" clId="{4A79A2E0-8971-4CCD-985E-7ED54C91120C}" dt="2018-12-19T12:24:31.340" v="5830" actId="14100"/>
        <pc:sldMkLst>
          <pc:docMk/>
          <pc:sldMk cId="3990277281" sldId="379"/>
        </pc:sldMkLst>
        <pc:spChg chg="add mod">
          <ac:chgData name="Kevin DeRudder" userId="b8db0611-c7c8-4114-b23c-d54441a090d5" providerId="ADAL" clId="{4A79A2E0-8971-4CCD-985E-7ED54C91120C}" dt="2018-12-19T12:23:13.622" v="5788" actId="14861"/>
          <ac:spMkLst>
            <pc:docMk/>
            <pc:sldMk cId="3990277281" sldId="379"/>
            <ac:spMk id="2" creationId="{3EE0C6F5-6143-417D-ACE2-B1C4F2DD565D}"/>
          </ac:spMkLst>
        </pc:spChg>
        <pc:spChg chg="add del mod">
          <ac:chgData name="Kevin DeRudder" userId="b8db0611-c7c8-4114-b23c-d54441a090d5" providerId="ADAL" clId="{4A79A2E0-8971-4CCD-985E-7ED54C91120C}" dt="2018-12-19T12:23:23.410" v="5791"/>
          <ac:spMkLst>
            <pc:docMk/>
            <pc:sldMk cId="3990277281" sldId="379"/>
            <ac:spMk id="3" creationId="{7E51FE0E-F49A-404C-9974-C8A3006B4BEC}"/>
          </ac:spMkLst>
        </pc:spChg>
        <pc:spChg chg="mod">
          <ac:chgData name="Kevin DeRudder" userId="b8db0611-c7c8-4114-b23c-d54441a090d5" providerId="ADAL" clId="{4A79A2E0-8971-4CCD-985E-7ED54C91120C}" dt="2018-12-19T12:23:26.722" v="5792" actId="14100"/>
          <ac:spMkLst>
            <pc:docMk/>
            <pc:sldMk cId="3990277281" sldId="379"/>
            <ac:spMk id="4" creationId="{FB5B151A-A043-40A2-8E7E-D52E49A024E2}"/>
          </ac:spMkLst>
        </pc:spChg>
        <pc:spChg chg="add mod">
          <ac:chgData name="Kevin DeRudder" userId="b8db0611-c7c8-4114-b23c-d54441a090d5" providerId="ADAL" clId="{4A79A2E0-8971-4CCD-985E-7ED54C91120C}" dt="2018-12-19T12:24:10.810" v="5826" actId="403"/>
          <ac:spMkLst>
            <pc:docMk/>
            <pc:sldMk cId="3990277281" sldId="379"/>
            <ac:spMk id="5" creationId="{C7A39FD6-CBDC-45A2-A391-1E879AE8E5C5}"/>
          </ac:spMkLst>
        </pc:spChg>
        <pc:cxnChg chg="add mod">
          <ac:chgData name="Kevin DeRudder" userId="b8db0611-c7c8-4114-b23c-d54441a090d5" providerId="ADAL" clId="{4A79A2E0-8971-4CCD-985E-7ED54C91120C}" dt="2018-12-19T12:24:31.340" v="5830" actId="14100"/>
          <ac:cxnSpMkLst>
            <pc:docMk/>
            <pc:sldMk cId="3990277281" sldId="379"/>
            <ac:cxnSpMk id="7" creationId="{939B3411-9CF1-46D8-B42A-D404C10B14BC}"/>
          </ac:cxnSpMkLst>
        </pc:cxnChg>
      </pc:sldChg>
      <pc:sldChg chg="addSp delSp modSp add">
        <pc:chgData name="Kevin DeRudder" userId="b8db0611-c7c8-4114-b23c-d54441a090d5" providerId="ADAL" clId="{4A79A2E0-8971-4CCD-985E-7ED54C91120C}" dt="2018-12-19T12:25:47.343" v="5868"/>
        <pc:sldMkLst>
          <pc:docMk/>
          <pc:sldMk cId="864251917" sldId="380"/>
        </pc:sldMkLst>
        <pc:spChg chg="add mod">
          <ac:chgData name="Kevin DeRudder" userId="b8db0611-c7c8-4114-b23c-d54441a090d5" providerId="ADAL" clId="{4A79A2E0-8971-4CCD-985E-7ED54C91120C}" dt="2018-12-19T12:24:56.009" v="5834" actId="14100"/>
          <ac:spMkLst>
            <pc:docMk/>
            <pc:sldMk cId="864251917" sldId="380"/>
            <ac:spMk id="2" creationId="{97D4DFAC-9E3E-4B8C-81BD-473F356715B7}"/>
          </ac:spMkLst>
        </pc:spChg>
        <pc:spChg chg="add del mod">
          <ac:chgData name="Kevin DeRudder" userId="b8db0611-c7c8-4114-b23c-d54441a090d5" providerId="ADAL" clId="{4A79A2E0-8971-4CCD-985E-7ED54C91120C}" dt="2018-12-19T12:25:47.343" v="5868"/>
          <ac:spMkLst>
            <pc:docMk/>
            <pc:sldMk cId="864251917" sldId="380"/>
            <ac:spMk id="3" creationId="{82C81E0A-8CD5-4A3F-A883-2D27A9C1D3AA}"/>
          </ac:spMkLst>
        </pc:spChg>
        <pc:spChg chg="add mod">
          <ac:chgData name="Kevin DeRudder" userId="b8db0611-c7c8-4114-b23c-d54441a090d5" providerId="ADAL" clId="{4A79A2E0-8971-4CCD-985E-7ED54C91120C}" dt="2018-12-19T12:25:46.787" v="5866" actId="1076"/>
          <ac:spMkLst>
            <pc:docMk/>
            <pc:sldMk cId="864251917" sldId="380"/>
            <ac:spMk id="4" creationId="{869856D8-6F03-4377-AEFB-A4D09998B3FB}"/>
          </ac:spMkLst>
        </pc:spChg>
        <pc:spChg chg="add mod">
          <ac:chgData name="Kevin DeRudder" userId="b8db0611-c7c8-4114-b23c-d54441a090d5" providerId="ADAL" clId="{4A79A2E0-8971-4CCD-985E-7ED54C91120C}" dt="2018-12-19T12:25:44.315" v="5865" actId="1076"/>
          <ac:spMkLst>
            <pc:docMk/>
            <pc:sldMk cId="864251917" sldId="380"/>
            <ac:spMk id="5" creationId="{584FCBC1-BC33-4C6A-8AAC-E1B33B568728}"/>
          </ac:spMkLst>
        </pc:spChg>
      </pc:sldChg>
      <pc:sldChg chg="addSp delSp modSp add">
        <pc:chgData name="Kevin DeRudder" userId="b8db0611-c7c8-4114-b23c-d54441a090d5" providerId="ADAL" clId="{4A79A2E0-8971-4CCD-985E-7ED54C91120C}" dt="2018-12-19T12:28:31.363" v="5967" actId="14"/>
        <pc:sldMkLst>
          <pc:docMk/>
          <pc:sldMk cId="2503563690" sldId="381"/>
        </pc:sldMkLst>
        <pc:spChg chg="add del mod">
          <ac:chgData name="Kevin DeRudder" userId="b8db0611-c7c8-4114-b23c-d54441a090d5" providerId="ADAL" clId="{4A79A2E0-8971-4CCD-985E-7ED54C91120C}" dt="2018-12-19T12:27:12.022" v="5871"/>
          <ac:spMkLst>
            <pc:docMk/>
            <pc:sldMk cId="2503563690" sldId="381"/>
            <ac:spMk id="2" creationId="{D24F8EA7-6B08-4F26-9AE9-F62986A0E457}"/>
          </ac:spMkLst>
        </pc:spChg>
        <pc:spChg chg="add del mod">
          <ac:chgData name="Kevin DeRudder" userId="b8db0611-c7c8-4114-b23c-d54441a090d5" providerId="ADAL" clId="{4A79A2E0-8971-4CCD-985E-7ED54C91120C}" dt="2018-12-19T12:27:12.022" v="5871"/>
          <ac:spMkLst>
            <pc:docMk/>
            <pc:sldMk cId="2503563690" sldId="381"/>
            <ac:spMk id="3" creationId="{9D77CF8A-C093-4144-B83A-D4C8C173CAE5}"/>
          </ac:spMkLst>
        </pc:spChg>
        <pc:spChg chg="add mod">
          <ac:chgData name="Kevin DeRudder" userId="b8db0611-c7c8-4114-b23c-d54441a090d5" providerId="ADAL" clId="{4A79A2E0-8971-4CCD-985E-7ED54C91120C}" dt="2018-12-19T12:27:14.048" v="5876" actId="20577"/>
          <ac:spMkLst>
            <pc:docMk/>
            <pc:sldMk cId="2503563690" sldId="381"/>
            <ac:spMk id="4" creationId="{2B44148C-1B1E-4623-93C1-4129334F9F46}"/>
          </ac:spMkLst>
        </pc:spChg>
        <pc:spChg chg="add mod">
          <ac:chgData name="Kevin DeRudder" userId="b8db0611-c7c8-4114-b23c-d54441a090d5" providerId="ADAL" clId="{4A79A2E0-8971-4CCD-985E-7ED54C91120C}" dt="2018-12-19T12:28:31.363" v="5967" actId="14"/>
          <ac:spMkLst>
            <pc:docMk/>
            <pc:sldMk cId="2503563690" sldId="381"/>
            <ac:spMk id="5" creationId="{6A387336-28AE-4E97-B0F6-01858B8B5206}"/>
          </ac:spMkLst>
        </pc:spChg>
      </pc:sldChg>
      <pc:sldChg chg="addSp delSp modSp add">
        <pc:chgData name="Kevin DeRudder" userId="b8db0611-c7c8-4114-b23c-d54441a090d5" providerId="ADAL" clId="{4A79A2E0-8971-4CCD-985E-7ED54C91120C}" dt="2018-12-19T12:44:45.886" v="5972" actId="1076"/>
        <pc:sldMkLst>
          <pc:docMk/>
          <pc:sldMk cId="2146639099" sldId="382"/>
        </pc:sldMkLst>
        <pc:spChg chg="del">
          <ac:chgData name="Kevin DeRudder" userId="b8db0611-c7c8-4114-b23c-d54441a090d5" providerId="ADAL" clId="{4A79A2E0-8971-4CCD-985E-7ED54C91120C}" dt="2018-12-19T12:44:36.877" v="5969"/>
          <ac:spMkLst>
            <pc:docMk/>
            <pc:sldMk cId="2146639099" sldId="382"/>
            <ac:spMk id="2" creationId="{CB9B0C5E-2ACC-4B25-8A66-237EE8FC7318}"/>
          </ac:spMkLst>
        </pc:spChg>
        <pc:spChg chg="del">
          <ac:chgData name="Kevin DeRudder" userId="b8db0611-c7c8-4114-b23c-d54441a090d5" providerId="ADAL" clId="{4A79A2E0-8971-4CCD-985E-7ED54C91120C}" dt="2018-12-19T12:44:36.877" v="5969"/>
          <ac:spMkLst>
            <pc:docMk/>
            <pc:sldMk cId="2146639099" sldId="382"/>
            <ac:spMk id="3" creationId="{46AD9139-28CF-4745-90B2-C9CF325B2264}"/>
          </ac:spMkLst>
        </pc:spChg>
        <pc:spChg chg="del">
          <ac:chgData name="Kevin DeRudder" userId="b8db0611-c7c8-4114-b23c-d54441a090d5" providerId="ADAL" clId="{4A79A2E0-8971-4CCD-985E-7ED54C91120C}" dt="2018-12-19T12:44:36.877" v="5969"/>
          <ac:spMkLst>
            <pc:docMk/>
            <pc:sldMk cId="2146639099" sldId="382"/>
            <ac:spMk id="4" creationId="{9010A392-1816-4604-BE36-FF47519F7374}"/>
          </ac:spMkLst>
        </pc:spChg>
        <pc:picChg chg="add mod">
          <ac:chgData name="Kevin DeRudder" userId="b8db0611-c7c8-4114-b23c-d54441a090d5" providerId="ADAL" clId="{4A79A2E0-8971-4CCD-985E-7ED54C91120C}" dt="2018-12-19T12:44:45.886" v="5972" actId="1076"/>
          <ac:picMkLst>
            <pc:docMk/>
            <pc:sldMk cId="2146639099" sldId="382"/>
            <ac:picMk id="5" creationId="{DA70F654-5B13-4BD0-B029-027F24E6A723}"/>
          </ac:picMkLst>
        </pc:picChg>
      </pc:sldChg>
      <pc:sldChg chg="addSp delSp modSp add">
        <pc:chgData name="Kevin DeRudder" userId="b8db0611-c7c8-4114-b23c-d54441a090d5" providerId="ADAL" clId="{4A79A2E0-8971-4CCD-985E-7ED54C91120C}" dt="2018-12-19T12:46:00.583" v="5990" actId="113"/>
        <pc:sldMkLst>
          <pc:docMk/>
          <pc:sldMk cId="1234825973" sldId="383"/>
        </pc:sldMkLst>
        <pc:spChg chg="del">
          <ac:chgData name="Kevin DeRudder" userId="b8db0611-c7c8-4114-b23c-d54441a090d5" providerId="ADAL" clId="{4A79A2E0-8971-4CCD-985E-7ED54C91120C}" dt="2018-12-19T12:45:22.777" v="5974"/>
          <ac:spMkLst>
            <pc:docMk/>
            <pc:sldMk cId="1234825973" sldId="383"/>
            <ac:spMk id="2" creationId="{80FD98FF-9EE2-49AF-9182-1E39CB69D89B}"/>
          </ac:spMkLst>
        </pc:spChg>
        <pc:spChg chg="del">
          <ac:chgData name="Kevin DeRudder" userId="b8db0611-c7c8-4114-b23c-d54441a090d5" providerId="ADAL" clId="{4A79A2E0-8971-4CCD-985E-7ED54C91120C}" dt="2018-12-19T12:45:22.777" v="5974"/>
          <ac:spMkLst>
            <pc:docMk/>
            <pc:sldMk cId="1234825973" sldId="383"/>
            <ac:spMk id="3" creationId="{F7B26762-6EDB-4541-BB07-FE7B8D3AFFED}"/>
          </ac:spMkLst>
        </pc:spChg>
        <pc:spChg chg="del">
          <ac:chgData name="Kevin DeRudder" userId="b8db0611-c7c8-4114-b23c-d54441a090d5" providerId="ADAL" clId="{4A79A2E0-8971-4CCD-985E-7ED54C91120C}" dt="2018-12-19T12:45:22.777" v="5974"/>
          <ac:spMkLst>
            <pc:docMk/>
            <pc:sldMk cId="1234825973" sldId="383"/>
            <ac:spMk id="4" creationId="{D0FDA1C7-5E09-4D1F-AD28-893E1B28FB39}"/>
          </ac:spMkLst>
        </pc:spChg>
        <pc:spChg chg="add mod">
          <ac:chgData name="Kevin DeRudder" userId="b8db0611-c7c8-4114-b23c-d54441a090d5" providerId="ADAL" clId="{4A79A2E0-8971-4CCD-985E-7ED54C91120C}" dt="2018-12-19T12:45:25.184" v="5980" actId="20577"/>
          <ac:spMkLst>
            <pc:docMk/>
            <pc:sldMk cId="1234825973" sldId="383"/>
            <ac:spMk id="5" creationId="{1F06579F-B373-4355-BC25-4FAEC1BE9DC7}"/>
          </ac:spMkLst>
        </pc:spChg>
        <pc:spChg chg="add mod">
          <ac:chgData name="Kevin DeRudder" userId="b8db0611-c7c8-4114-b23c-d54441a090d5" providerId="ADAL" clId="{4A79A2E0-8971-4CCD-985E-7ED54C91120C}" dt="2018-12-19T12:46:00.583" v="5990" actId="113"/>
          <ac:spMkLst>
            <pc:docMk/>
            <pc:sldMk cId="1234825973" sldId="383"/>
            <ac:spMk id="6" creationId="{C4DAA2C7-8BCE-4C48-AD80-9B0AF9D0A80C}"/>
          </ac:spMkLst>
        </pc:spChg>
      </pc:sldChg>
      <pc:sldChg chg="addSp delSp modSp add">
        <pc:chgData name="Kevin DeRudder" userId="b8db0611-c7c8-4114-b23c-d54441a090d5" providerId="ADAL" clId="{4A79A2E0-8971-4CCD-985E-7ED54C91120C}" dt="2018-12-19T12:49:10.764" v="6036" actId="20577"/>
        <pc:sldMkLst>
          <pc:docMk/>
          <pc:sldMk cId="1246823776" sldId="384"/>
        </pc:sldMkLst>
        <pc:spChg chg="mod">
          <ac:chgData name="Kevin DeRudder" userId="b8db0611-c7c8-4114-b23c-d54441a090d5" providerId="ADAL" clId="{4A79A2E0-8971-4CCD-985E-7ED54C91120C}" dt="2018-12-19T12:49:10.764" v="6036" actId="20577"/>
          <ac:spMkLst>
            <pc:docMk/>
            <pc:sldMk cId="1246823776" sldId="384"/>
            <ac:spMk id="2" creationId="{F8390EEE-57C5-4513-8F8A-7D972AF30F45}"/>
          </ac:spMkLst>
        </pc:spChg>
        <pc:spChg chg="del">
          <ac:chgData name="Kevin DeRudder" userId="b8db0611-c7c8-4114-b23c-d54441a090d5" providerId="ADAL" clId="{4A79A2E0-8971-4CCD-985E-7ED54C91120C}" dt="2018-12-19T12:47:53.523" v="6013" actId="478"/>
          <ac:spMkLst>
            <pc:docMk/>
            <pc:sldMk cId="1246823776" sldId="384"/>
            <ac:spMk id="3" creationId="{555DB4A2-D227-4F5C-A149-E1814FA71EDA}"/>
          </ac:spMkLst>
        </pc:spChg>
        <pc:spChg chg="add mod">
          <ac:chgData name="Kevin DeRudder" userId="b8db0611-c7c8-4114-b23c-d54441a090d5" providerId="ADAL" clId="{4A79A2E0-8971-4CCD-985E-7ED54C91120C}" dt="2018-12-19T12:48:12.115" v="6021" actId="207"/>
          <ac:spMkLst>
            <pc:docMk/>
            <pc:sldMk cId="1246823776" sldId="384"/>
            <ac:spMk id="4" creationId="{1FA2E3AC-4111-4B38-9554-7E3D6421C938}"/>
          </ac:spMkLst>
        </pc:spChg>
      </pc:sldChg>
      <pc:sldChg chg="delSp modSp add">
        <pc:chgData name="Kevin DeRudder" userId="b8db0611-c7c8-4114-b23c-d54441a090d5" providerId="ADAL" clId="{4A79A2E0-8971-4CCD-985E-7ED54C91120C}" dt="2018-12-19T13:01:39.396" v="6044" actId="478"/>
        <pc:sldMkLst>
          <pc:docMk/>
          <pc:sldMk cId="1790330539" sldId="385"/>
        </pc:sldMkLst>
        <pc:spChg chg="mod">
          <ac:chgData name="Kevin DeRudder" userId="b8db0611-c7c8-4114-b23c-d54441a090d5" providerId="ADAL" clId="{4A79A2E0-8971-4CCD-985E-7ED54C91120C}" dt="2018-12-19T13:01:37.085" v="6043" actId="1076"/>
          <ac:spMkLst>
            <pc:docMk/>
            <pc:sldMk cId="1790330539" sldId="385"/>
            <ac:spMk id="2" creationId="{00000000-0000-0000-0000-000000000000}"/>
          </ac:spMkLst>
        </pc:spChg>
        <pc:spChg chg="del mod">
          <ac:chgData name="Kevin DeRudder" userId="b8db0611-c7c8-4114-b23c-d54441a090d5" providerId="ADAL" clId="{4A79A2E0-8971-4CCD-985E-7ED54C91120C}" dt="2018-12-19T13:01:39.396" v="6044" actId="478"/>
          <ac:spMkLst>
            <pc:docMk/>
            <pc:sldMk cId="1790330539" sldId="385"/>
            <ac:spMk id="3" creationId="{00000000-0000-0000-0000-000000000000}"/>
          </ac:spMkLst>
        </pc:spChg>
      </pc:sldChg>
      <pc:sldChg chg="addSp delSp modSp add">
        <pc:chgData name="Kevin DeRudder" userId="b8db0611-c7c8-4114-b23c-d54441a090d5" providerId="ADAL" clId="{4A79A2E0-8971-4CCD-985E-7ED54C91120C}" dt="2018-12-19T13:02:25.389" v="6048" actId="14100"/>
        <pc:sldMkLst>
          <pc:docMk/>
          <pc:sldMk cId="4205872744" sldId="386"/>
        </pc:sldMkLst>
        <pc:spChg chg="del">
          <ac:chgData name="Kevin DeRudder" userId="b8db0611-c7c8-4114-b23c-d54441a090d5" providerId="ADAL" clId="{4A79A2E0-8971-4CCD-985E-7ED54C91120C}" dt="2018-12-19T13:02:18.589" v="6046"/>
          <ac:spMkLst>
            <pc:docMk/>
            <pc:sldMk cId="4205872744" sldId="386"/>
            <ac:spMk id="2" creationId="{C2678A20-DC5F-457F-B011-1C41E1AB3E31}"/>
          </ac:spMkLst>
        </pc:spChg>
        <pc:spChg chg="del">
          <ac:chgData name="Kevin DeRudder" userId="b8db0611-c7c8-4114-b23c-d54441a090d5" providerId="ADAL" clId="{4A79A2E0-8971-4CCD-985E-7ED54C91120C}" dt="2018-12-19T13:02:18.589" v="6046"/>
          <ac:spMkLst>
            <pc:docMk/>
            <pc:sldMk cId="4205872744" sldId="386"/>
            <ac:spMk id="3" creationId="{84A9E7EC-D853-4A93-9546-E7338C43B831}"/>
          </ac:spMkLst>
        </pc:spChg>
        <pc:spChg chg="del">
          <ac:chgData name="Kevin DeRudder" userId="b8db0611-c7c8-4114-b23c-d54441a090d5" providerId="ADAL" clId="{4A79A2E0-8971-4CCD-985E-7ED54C91120C}" dt="2018-12-19T13:02:18.589" v="6046"/>
          <ac:spMkLst>
            <pc:docMk/>
            <pc:sldMk cId="4205872744" sldId="386"/>
            <ac:spMk id="4" creationId="{2EF2CF5C-3523-4DAE-A64A-4FC088F030D4}"/>
          </ac:spMkLst>
        </pc:spChg>
        <pc:picChg chg="add mod">
          <ac:chgData name="Kevin DeRudder" userId="b8db0611-c7c8-4114-b23c-d54441a090d5" providerId="ADAL" clId="{4A79A2E0-8971-4CCD-985E-7ED54C91120C}" dt="2018-12-19T13:02:25.389" v="6048" actId="14100"/>
          <ac:picMkLst>
            <pc:docMk/>
            <pc:sldMk cId="4205872744" sldId="386"/>
            <ac:picMk id="5" creationId="{C25C5B50-6F85-4FA2-9F6E-A08CC9994D25}"/>
          </ac:picMkLst>
        </pc:picChg>
      </pc:sldChg>
      <pc:sldChg chg="addSp modSp add">
        <pc:chgData name="Kevin DeRudder" userId="b8db0611-c7c8-4114-b23c-d54441a090d5" providerId="ADAL" clId="{4A79A2E0-8971-4CCD-985E-7ED54C91120C}" dt="2018-12-19T13:02:57.525" v="6053" actId="1076"/>
        <pc:sldMkLst>
          <pc:docMk/>
          <pc:sldMk cId="826268260" sldId="387"/>
        </pc:sldMkLst>
        <pc:picChg chg="add mod">
          <ac:chgData name="Kevin DeRudder" userId="b8db0611-c7c8-4114-b23c-d54441a090d5" providerId="ADAL" clId="{4A79A2E0-8971-4CCD-985E-7ED54C91120C}" dt="2018-12-19T13:02:57.525" v="6053" actId="1076"/>
          <ac:picMkLst>
            <pc:docMk/>
            <pc:sldMk cId="826268260" sldId="387"/>
            <ac:picMk id="2" creationId="{B4329AE1-C28F-4D8D-8DD5-4485E9E6AC0B}"/>
          </ac:picMkLst>
        </pc:picChg>
      </pc:sldChg>
      <pc:sldChg chg="addSp delSp modSp add">
        <pc:chgData name="Kevin DeRudder" userId="b8db0611-c7c8-4114-b23c-d54441a090d5" providerId="ADAL" clId="{4A79A2E0-8971-4CCD-985E-7ED54C91120C}" dt="2018-12-19T13:04:25.807" v="6080" actId="478"/>
        <pc:sldMkLst>
          <pc:docMk/>
          <pc:sldMk cId="2175308315" sldId="388"/>
        </pc:sldMkLst>
        <pc:spChg chg="add mod">
          <ac:chgData name="Kevin DeRudder" userId="b8db0611-c7c8-4114-b23c-d54441a090d5" providerId="ADAL" clId="{4A79A2E0-8971-4CCD-985E-7ED54C91120C}" dt="2018-12-19T13:03:30.652" v="6060" actId="1076"/>
          <ac:spMkLst>
            <pc:docMk/>
            <pc:sldMk cId="2175308315" sldId="388"/>
            <ac:spMk id="2" creationId="{52CF9B7D-FCC8-481C-93FA-D8523BF34F00}"/>
          </ac:spMkLst>
        </pc:spChg>
        <pc:spChg chg="add del">
          <ac:chgData name="Kevin DeRudder" userId="b8db0611-c7c8-4114-b23c-d54441a090d5" providerId="ADAL" clId="{4A79A2E0-8971-4CCD-985E-7ED54C91120C}" dt="2018-12-19T13:03:55.168" v="6062"/>
          <ac:spMkLst>
            <pc:docMk/>
            <pc:sldMk cId="2175308315" sldId="388"/>
            <ac:spMk id="3" creationId="{234B84ED-4C96-4D89-BDF7-26C120A61211}"/>
          </ac:spMkLst>
        </pc:spChg>
        <pc:spChg chg="add del">
          <ac:chgData name="Kevin DeRudder" userId="b8db0611-c7c8-4114-b23c-d54441a090d5" providerId="ADAL" clId="{4A79A2E0-8971-4CCD-985E-7ED54C91120C}" dt="2018-12-19T13:03:55.168" v="6062"/>
          <ac:spMkLst>
            <pc:docMk/>
            <pc:sldMk cId="2175308315" sldId="388"/>
            <ac:spMk id="5" creationId="{DDFC04EE-500A-4D21-96F4-F3C86C928B84}"/>
          </ac:spMkLst>
        </pc:spChg>
        <pc:spChg chg="add del mod">
          <ac:chgData name="Kevin DeRudder" userId="b8db0611-c7c8-4114-b23c-d54441a090d5" providerId="ADAL" clId="{4A79A2E0-8971-4CCD-985E-7ED54C91120C}" dt="2018-12-19T13:04:25.807" v="6080" actId="478"/>
          <ac:spMkLst>
            <pc:docMk/>
            <pc:sldMk cId="2175308315" sldId="388"/>
            <ac:spMk id="6" creationId="{2B6D3CE4-17FB-4402-9308-35F9E8E11347}"/>
          </ac:spMkLst>
        </pc:spChg>
        <pc:spChg chg="add del mod">
          <ac:chgData name="Kevin DeRudder" userId="b8db0611-c7c8-4114-b23c-d54441a090d5" providerId="ADAL" clId="{4A79A2E0-8971-4CCD-985E-7ED54C91120C}" dt="2018-12-19T13:04:25.807" v="6080" actId="478"/>
          <ac:spMkLst>
            <pc:docMk/>
            <pc:sldMk cId="2175308315" sldId="388"/>
            <ac:spMk id="8" creationId="{0B111440-10B6-43BF-9D22-D4AAEAA56A31}"/>
          </ac:spMkLst>
        </pc:spChg>
        <pc:cxnChg chg="add del">
          <ac:chgData name="Kevin DeRudder" userId="b8db0611-c7c8-4114-b23c-d54441a090d5" providerId="ADAL" clId="{4A79A2E0-8971-4CCD-985E-7ED54C91120C}" dt="2018-12-19T13:03:55.168" v="6062"/>
          <ac:cxnSpMkLst>
            <pc:docMk/>
            <pc:sldMk cId="2175308315" sldId="388"/>
            <ac:cxnSpMk id="4" creationId="{AB3B2F36-2ECD-4F13-AC2A-DC7B069F8007}"/>
          </ac:cxnSpMkLst>
        </pc:cxnChg>
        <pc:cxnChg chg="add del mod">
          <ac:chgData name="Kevin DeRudder" userId="b8db0611-c7c8-4114-b23c-d54441a090d5" providerId="ADAL" clId="{4A79A2E0-8971-4CCD-985E-7ED54C91120C}" dt="2018-12-19T13:04:25.807" v="6080" actId="478"/>
          <ac:cxnSpMkLst>
            <pc:docMk/>
            <pc:sldMk cId="2175308315" sldId="388"/>
            <ac:cxnSpMk id="7" creationId="{CE04E3C2-42FB-4CFC-B941-EEA4873FFAC8}"/>
          </ac:cxnSpMkLst>
        </pc:cxnChg>
      </pc:sldChg>
      <pc:sldChg chg="delSp add">
        <pc:chgData name="Kevin DeRudder" userId="b8db0611-c7c8-4114-b23c-d54441a090d5" providerId="ADAL" clId="{4A79A2E0-8971-4CCD-985E-7ED54C91120C}" dt="2018-12-19T13:04:22.819" v="6079" actId="478"/>
        <pc:sldMkLst>
          <pc:docMk/>
          <pc:sldMk cId="3187854019" sldId="389"/>
        </pc:sldMkLst>
        <pc:spChg chg="del">
          <ac:chgData name="Kevin DeRudder" userId="b8db0611-c7c8-4114-b23c-d54441a090d5" providerId="ADAL" clId="{4A79A2E0-8971-4CCD-985E-7ED54C91120C}" dt="2018-12-19T13:04:22.819" v="6079" actId="478"/>
          <ac:spMkLst>
            <pc:docMk/>
            <pc:sldMk cId="3187854019" sldId="389"/>
            <ac:spMk id="8" creationId="{0B111440-10B6-43BF-9D22-D4AAEAA56A31}"/>
          </ac:spMkLst>
        </pc:spChg>
      </pc:sldChg>
      <pc:sldChg chg="add">
        <pc:chgData name="Kevin DeRudder" userId="b8db0611-c7c8-4114-b23c-d54441a090d5" providerId="ADAL" clId="{4A79A2E0-8971-4CCD-985E-7ED54C91120C}" dt="2018-12-19T13:04:19.100" v="6078"/>
        <pc:sldMkLst>
          <pc:docMk/>
          <pc:sldMk cId="2078807557" sldId="390"/>
        </pc:sldMkLst>
      </pc:sldChg>
      <pc:sldChg chg="addSp delSp modSp add">
        <pc:chgData name="Kevin DeRudder" userId="b8db0611-c7c8-4114-b23c-d54441a090d5" providerId="ADAL" clId="{4A79A2E0-8971-4CCD-985E-7ED54C91120C}" dt="2018-12-19T13:04:49.996" v="6085" actId="1076"/>
        <pc:sldMkLst>
          <pc:docMk/>
          <pc:sldMk cId="3942649704" sldId="391"/>
        </pc:sldMkLst>
        <pc:spChg chg="add del">
          <ac:chgData name="Kevin DeRudder" userId="b8db0611-c7c8-4114-b23c-d54441a090d5" providerId="ADAL" clId="{4A79A2E0-8971-4CCD-985E-7ED54C91120C}" dt="2018-12-19T13:04:46.729" v="6083"/>
          <ac:spMkLst>
            <pc:docMk/>
            <pc:sldMk cId="3942649704" sldId="391"/>
            <ac:spMk id="2" creationId="{E1884E5D-67CF-4B32-8FA9-95DEFDEFE7BF}"/>
          </ac:spMkLst>
        </pc:spChg>
        <pc:spChg chg="add del">
          <ac:chgData name="Kevin DeRudder" userId="b8db0611-c7c8-4114-b23c-d54441a090d5" providerId="ADAL" clId="{4A79A2E0-8971-4CCD-985E-7ED54C91120C}" dt="2018-12-19T13:04:46.729" v="6083"/>
          <ac:spMkLst>
            <pc:docMk/>
            <pc:sldMk cId="3942649704" sldId="391"/>
            <ac:spMk id="3" creationId="{B2DC5C7F-B540-43AD-BBCA-31B831C67449}"/>
          </ac:spMkLst>
        </pc:spChg>
        <pc:spChg chg="add del">
          <ac:chgData name="Kevin DeRudder" userId="b8db0611-c7c8-4114-b23c-d54441a090d5" providerId="ADAL" clId="{4A79A2E0-8971-4CCD-985E-7ED54C91120C}" dt="2018-12-19T13:04:46.729" v="6083"/>
          <ac:spMkLst>
            <pc:docMk/>
            <pc:sldMk cId="3942649704" sldId="391"/>
            <ac:spMk id="4" creationId="{56D1B253-5E01-40C2-946D-FAF76943F24E}"/>
          </ac:spMkLst>
        </pc:spChg>
        <pc:spChg chg="add del">
          <ac:chgData name="Kevin DeRudder" userId="b8db0611-c7c8-4114-b23c-d54441a090d5" providerId="ADAL" clId="{4A79A2E0-8971-4CCD-985E-7ED54C91120C}" dt="2018-12-19T13:04:46.729" v="6083"/>
          <ac:spMkLst>
            <pc:docMk/>
            <pc:sldMk cId="3942649704" sldId="391"/>
            <ac:spMk id="5" creationId="{61B21E15-8687-4B3E-8B55-B045B3CD62C8}"/>
          </ac:spMkLst>
        </pc:spChg>
        <pc:spChg chg="add del">
          <ac:chgData name="Kevin DeRudder" userId="b8db0611-c7c8-4114-b23c-d54441a090d5" providerId="ADAL" clId="{4A79A2E0-8971-4CCD-985E-7ED54C91120C}" dt="2018-12-19T13:04:46.729" v="6083"/>
          <ac:spMkLst>
            <pc:docMk/>
            <pc:sldMk cId="3942649704" sldId="391"/>
            <ac:spMk id="6" creationId="{7C3347B5-DB1B-4516-881F-DA7C1EF4F083}"/>
          </ac:spMkLst>
        </pc:spChg>
        <pc:spChg chg="add mod">
          <ac:chgData name="Kevin DeRudder" userId="b8db0611-c7c8-4114-b23c-d54441a090d5" providerId="ADAL" clId="{4A79A2E0-8971-4CCD-985E-7ED54C91120C}" dt="2018-12-19T13:04:49.996" v="6085" actId="1076"/>
          <ac:spMkLst>
            <pc:docMk/>
            <pc:sldMk cId="3942649704" sldId="391"/>
            <ac:spMk id="11" creationId="{D771C097-7941-48F1-AA36-282DFCEF2C8E}"/>
          </ac:spMkLst>
        </pc:spChg>
        <pc:spChg chg="add mod">
          <ac:chgData name="Kevin DeRudder" userId="b8db0611-c7c8-4114-b23c-d54441a090d5" providerId="ADAL" clId="{4A79A2E0-8971-4CCD-985E-7ED54C91120C}" dt="2018-12-19T13:04:49.996" v="6085" actId="1076"/>
          <ac:spMkLst>
            <pc:docMk/>
            <pc:sldMk cId="3942649704" sldId="391"/>
            <ac:spMk id="12" creationId="{F3F3B546-651E-48EC-AAD2-FCED2E8412BF}"/>
          </ac:spMkLst>
        </pc:spChg>
        <pc:spChg chg="add mod">
          <ac:chgData name="Kevin DeRudder" userId="b8db0611-c7c8-4114-b23c-d54441a090d5" providerId="ADAL" clId="{4A79A2E0-8971-4CCD-985E-7ED54C91120C}" dt="2018-12-19T13:04:49.996" v="6085" actId="1076"/>
          <ac:spMkLst>
            <pc:docMk/>
            <pc:sldMk cId="3942649704" sldId="391"/>
            <ac:spMk id="13" creationId="{4AE8E98A-FB27-4A83-9ACC-FAEDA5631267}"/>
          </ac:spMkLst>
        </pc:spChg>
        <pc:spChg chg="add mod">
          <ac:chgData name="Kevin DeRudder" userId="b8db0611-c7c8-4114-b23c-d54441a090d5" providerId="ADAL" clId="{4A79A2E0-8971-4CCD-985E-7ED54C91120C}" dt="2018-12-19T13:04:49.996" v="6085" actId="1076"/>
          <ac:spMkLst>
            <pc:docMk/>
            <pc:sldMk cId="3942649704" sldId="391"/>
            <ac:spMk id="14" creationId="{59BA3EC3-F740-4E25-9ED1-C059CA8E7DF5}"/>
          </ac:spMkLst>
        </pc:spChg>
        <pc:spChg chg="add mod">
          <ac:chgData name="Kevin DeRudder" userId="b8db0611-c7c8-4114-b23c-d54441a090d5" providerId="ADAL" clId="{4A79A2E0-8971-4CCD-985E-7ED54C91120C}" dt="2018-12-19T13:04:49.996" v="6085" actId="1076"/>
          <ac:spMkLst>
            <pc:docMk/>
            <pc:sldMk cId="3942649704" sldId="391"/>
            <ac:spMk id="15" creationId="{6EDDBE58-9551-4417-8ACB-A8DED42AA0D8}"/>
          </ac:spMkLst>
        </pc:spChg>
        <pc:cxnChg chg="add del">
          <ac:chgData name="Kevin DeRudder" userId="b8db0611-c7c8-4114-b23c-d54441a090d5" providerId="ADAL" clId="{4A79A2E0-8971-4CCD-985E-7ED54C91120C}" dt="2018-12-19T13:04:46.729" v="6083"/>
          <ac:cxnSpMkLst>
            <pc:docMk/>
            <pc:sldMk cId="3942649704" sldId="391"/>
            <ac:cxnSpMk id="7" creationId="{9ED016A6-7F53-4DDA-A63E-5C58CB38AEFD}"/>
          </ac:cxnSpMkLst>
        </pc:cxnChg>
        <pc:cxnChg chg="add del">
          <ac:chgData name="Kevin DeRudder" userId="b8db0611-c7c8-4114-b23c-d54441a090d5" providerId="ADAL" clId="{4A79A2E0-8971-4CCD-985E-7ED54C91120C}" dt="2018-12-19T13:04:46.729" v="6083"/>
          <ac:cxnSpMkLst>
            <pc:docMk/>
            <pc:sldMk cId="3942649704" sldId="391"/>
            <ac:cxnSpMk id="8" creationId="{3AB7DBB1-FE08-41A4-9C3F-9E6D2A7E41EC}"/>
          </ac:cxnSpMkLst>
        </pc:cxnChg>
        <pc:cxnChg chg="add del">
          <ac:chgData name="Kevin DeRudder" userId="b8db0611-c7c8-4114-b23c-d54441a090d5" providerId="ADAL" clId="{4A79A2E0-8971-4CCD-985E-7ED54C91120C}" dt="2018-12-19T13:04:46.729" v="6083"/>
          <ac:cxnSpMkLst>
            <pc:docMk/>
            <pc:sldMk cId="3942649704" sldId="391"/>
            <ac:cxnSpMk id="9" creationId="{C74389AD-3F78-479A-9B5A-DEAE2E6696FD}"/>
          </ac:cxnSpMkLst>
        </pc:cxnChg>
        <pc:cxnChg chg="add del">
          <ac:chgData name="Kevin DeRudder" userId="b8db0611-c7c8-4114-b23c-d54441a090d5" providerId="ADAL" clId="{4A79A2E0-8971-4CCD-985E-7ED54C91120C}" dt="2018-12-19T13:04:46.729" v="6083"/>
          <ac:cxnSpMkLst>
            <pc:docMk/>
            <pc:sldMk cId="3942649704" sldId="391"/>
            <ac:cxnSpMk id="10" creationId="{10B81999-1D44-493F-92BC-0EFA4C226BA7}"/>
          </ac:cxnSpMkLst>
        </pc:cxnChg>
        <pc:cxnChg chg="add mod">
          <ac:chgData name="Kevin DeRudder" userId="b8db0611-c7c8-4114-b23c-d54441a090d5" providerId="ADAL" clId="{4A79A2E0-8971-4CCD-985E-7ED54C91120C}" dt="2018-12-19T13:04:49.996" v="6085" actId="1076"/>
          <ac:cxnSpMkLst>
            <pc:docMk/>
            <pc:sldMk cId="3942649704" sldId="391"/>
            <ac:cxnSpMk id="16" creationId="{864AB961-8A0D-4CF4-8293-1E176B75AE5D}"/>
          </ac:cxnSpMkLst>
        </pc:cxnChg>
        <pc:cxnChg chg="add mod">
          <ac:chgData name="Kevin DeRudder" userId="b8db0611-c7c8-4114-b23c-d54441a090d5" providerId="ADAL" clId="{4A79A2E0-8971-4CCD-985E-7ED54C91120C}" dt="2018-12-19T13:04:49.996" v="6085" actId="1076"/>
          <ac:cxnSpMkLst>
            <pc:docMk/>
            <pc:sldMk cId="3942649704" sldId="391"/>
            <ac:cxnSpMk id="17" creationId="{0EF2BC6F-5211-46BD-8DA3-412244028994}"/>
          </ac:cxnSpMkLst>
        </pc:cxnChg>
        <pc:cxnChg chg="add mod">
          <ac:chgData name="Kevin DeRudder" userId="b8db0611-c7c8-4114-b23c-d54441a090d5" providerId="ADAL" clId="{4A79A2E0-8971-4CCD-985E-7ED54C91120C}" dt="2018-12-19T13:04:49.996" v="6085" actId="1076"/>
          <ac:cxnSpMkLst>
            <pc:docMk/>
            <pc:sldMk cId="3942649704" sldId="391"/>
            <ac:cxnSpMk id="18" creationId="{87C038B9-36A2-4A21-9F2B-0B1C5E9119FA}"/>
          </ac:cxnSpMkLst>
        </pc:cxnChg>
        <pc:cxnChg chg="add mod">
          <ac:chgData name="Kevin DeRudder" userId="b8db0611-c7c8-4114-b23c-d54441a090d5" providerId="ADAL" clId="{4A79A2E0-8971-4CCD-985E-7ED54C91120C}" dt="2018-12-19T13:04:49.996" v="6085" actId="1076"/>
          <ac:cxnSpMkLst>
            <pc:docMk/>
            <pc:sldMk cId="3942649704" sldId="391"/>
            <ac:cxnSpMk id="19" creationId="{93DB1905-001E-4115-91C1-D3C8241FE435}"/>
          </ac:cxnSpMkLst>
        </pc:cxnChg>
      </pc:sldChg>
      <pc:sldChg chg="addSp modSp add">
        <pc:chgData name="Kevin DeRudder" userId="b8db0611-c7c8-4114-b23c-d54441a090d5" providerId="ADAL" clId="{4A79A2E0-8971-4CCD-985E-7ED54C91120C}" dt="2018-12-19T13:05:34.865" v="6088" actId="1076"/>
        <pc:sldMkLst>
          <pc:docMk/>
          <pc:sldMk cId="1221347085" sldId="392"/>
        </pc:sldMkLst>
        <pc:spChg chg="add mod">
          <ac:chgData name="Kevin DeRudder" userId="b8db0611-c7c8-4114-b23c-d54441a090d5" providerId="ADAL" clId="{4A79A2E0-8971-4CCD-985E-7ED54C91120C}" dt="2018-12-19T13:05:34.865" v="6088" actId="1076"/>
          <ac:spMkLst>
            <pc:docMk/>
            <pc:sldMk cId="1221347085" sldId="392"/>
            <ac:spMk id="3" creationId="{4E95F89B-110B-4848-8E09-3677EA2F380C}"/>
          </ac:spMkLst>
        </pc:spChg>
        <pc:spChg chg="add mod">
          <ac:chgData name="Kevin DeRudder" userId="b8db0611-c7c8-4114-b23c-d54441a090d5" providerId="ADAL" clId="{4A79A2E0-8971-4CCD-985E-7ED54C91120C}" dt="2018-12-19T13:05:34.865" v="6088" actId="1076"/>
          <ac:spMkLst>
            <pc:docMk/>
            <pc:sldMk cId="1221347085" sldId="392"/>
            <ac:spMk id="4" creationId="{7021FF32-60DF-4E21-A400-F7FE9043660D}"/>
          </ac:spMkLst>
        </pc:spChg>
        <pc:spChg chg="add mod">
          <ac:chgData name="Kevin DeRudder" userId="b8db0611-c7c8-4114-b23c-d54441a090d5" providerId="ADAL" clId="{4A79A2E0-8971-4CCD-985E-7ED54C91120C}" dt="2018-12-19T13:05:34.865" v="6088" actId="1076"/>
          <ac:spMkLst>
            <pc:docMk/>
            <pc:sldMk cId="1221347085" sldId="392"/>
            <ac:spMk id="5" creationId="{C8F3B121-8DCB-41DE-BD80-B71446D56A97}"/>
          </ac:spMkLst>
        </pc:spChg>
        <pc:picChg chg="add mod">
          <ac:chgData name="Kevin DeRudder" userId="b8db0611-c7c8-4114-b23c-d54441a090d5" providerId="ADAL" clId="{4A79A2E0-8971-4CCD-985E-7ED54C91120C}" dt="2018-12-19T13:05:34.865" v="6088" actId="1076"/>
          <ac:picMkLst>
            <pc:docMk/>
            <pc:sldMk cId="1221347085" sldId="392"/>
            <ac:picMk id="2" creationId="{CA4267F4-E0D7-443D-A2E4-3CFEB9279B9F}"/>
          </ac:picMkLst>
        </pc:picChg>
      </pc:sldChg>
      <pc:sldChg chg="addSp modSp add">
        <pc:chgData name="Kevin DeRudder" userId="b8db0611-c7c8-4114-b23c-d54441a090d5" providerId="ADAL" clId="{4A79A2E0-8971-4CCD-985E-7ED54C91120C}" dt="2018-12-19T13:07:01.798" v="6091" actId="1076"/>
        <pc:sldMkLst>
          <pc:docMk/>
          <pc:sldMk cId="4074311182" sldId="393"/>
        </pc:sldMkLst>
        <pc:spChg chg="add mod">
          <ac:chgData name="Kevin DeRudder" userId="b8db0611-c7c8-4114-b23c-d54441a090d5" providerId="ADAL" clId="{4A79A2E0-8971-4CCD-985E-7ED54C91120C}" dt="2018-12-19T13:07:01.798" v="6091" actId="1076"/>
          <ac:spMkLst>
            <pc:docMk/>
            <pc:sldMk cId="4074311182" sldId="393"/>
            <ac:spMk id="4" creationId="{D10EDADA-C55D-4D6C-9211-54F284586E76}"/>
          </ac:spMkLst>
        </pc:spChg>
        <pc:cxnChg chg="add mod">
          <ac:chgData name="Kevin DeRudder" userId="b8db0611-c7c8-4114-b23c-d54441a090d5" providerId="ADAL" clId="{4A79A2E0-8971-4CCD-985E-7ED54C91120C}" dt="2018-12-19T13:07:01.798" v="6091" actId="1076"/>
          <ac:cxnSpMkLst>
            <pc:docMk/>
            <pc:sldMk cId="4074311182" sldId="393"/>
            <ac:cxnSpMk id="3" creationId="{48512B60-4B36-4855-9D1A-0215BBFA836C}"/>
          </ac:cxnSpMkLst>
        </pc:cxnChg>
      </pc:sldChg>
      <pc:sldChg chg="addSp delSp modSp add">
        <pc:chgData name="Kevin DeRudder" userId="b8db0611-c7c8-4114-b23c-d54441a090d5" providerId="ADAL" clId="{4A79A2E0-8971-4CCD-985E-7ED54C91120C}" dt="2018-12-19T13:07:43.312" v="6111" actId="14100"/>
        <pc:sldMkLst>
          <pc:docMk/>
          <pc:sldMk cId="4244590963" sldId="394"/>
        </pc:sldMkLst>
        <pc:spChg chg="add mod">
          <ac:chgData name="Kevin DeRudder" userId="b8db0611-c7c8-4114-b23c-d54441a090d5" providerId="ADAL" clId="{4A79A2E0-8971-4CCD-985E-7ED54C91120C}" dt="2018-12-19T13:07:25.483" v="6108" actId="20577"/>
          <ac:spMkLst>
            <pc:docMk/>
            <pc:sldMk cId="4244590963" sldId="394"/>
            <ac:spMk id="2" creationId="{81D143B5-E517-4AC2-B4FD-8EC932E4DFB7}"/>
          </ac:spMkLst>
        </pc:spChg>
        <pc:spChg chg="add del mod">
          <ac:chgData name="Kevin DeRudder" userId="b8db0611-c7c8-4114-b23c-d54441a090d5" providerId="ADAL" clId="{4A79A2E0-8971-4CCD-985E-7ED54C91120C}" dt="2018-12-19T13:07:27.457" v="6109" actId="478"/>
          <ac:spMkLst>
            <pc:docMk/>
            <pc:sldMk cId="4244590963" sldId="394"/>
            <ac:spMk id="3" creationId="{5E97AF04-61E7-422D-8C5B-EA27418F8A72}"/>
          </ac:spMkLst>
        </pc:spChg>
        <pc:picChg chg="add mod">
          <ac:chgData name="Kevin DeRudder" userId="b8db0611-c7c8-4114-b23c-d54441a090d5" providerId="ADAL" clId="{4A79A2E0-8971-4CCD-985E-7ED54C91120C}" dt="2018-12-19T13:07:43.312" v="6111" actId="14100"/>
          <ac:picMkLst>
            <pc:docMk/>
            <pc:sldMk cId="4244590963" sldId="394"/>
            <ac:picMk id="4" creationId="{61D30D9A-CD65-4A2A-A826-9B9DB71E25AC}"/>
          </ac:picMkLst>
        </pc:picChg>
      </pc:sldChg>
      <pc:sldChg chg="addSp delSp modSp add">
        <pc:chgData name="Kevin DeRudder" userId="b8db0611-c7c8-4114-b23c-d54441a090d5" providerId="ADAL" clId="{4A79A2E0-8971-4CCD-985E-7ED54C91120C}" dt="2018-12-19T13:08:48.445" v="6116" actId="1076"/>
        <pc:sldMkLst>
          <pc:docMk/>
          <pc:sldMk cId="3009503045" sldId="395"/>
        </pc:sldMkLst>
        <pc:spChg chg="del">
          <ac:chgData name="Kevin DeRudder" userId="b8db0611-c7c8-4114-b23c-d54441a090d5" providerId="ADAL" clId="{4A79A2E0-8971-4CCD-985E-7ED54C91120C}" dt="2018-12-19T13:08:45.136" v="6114" actId="478"/>
          <ac:spMkLst>
            <pc:docMk/>
            <pc:sldMk cId="3009503045" sldId="395"/>
            <ac:spMk id="2" creationId="{AA80801B-E7D0-4B56-BFB7-B5C6523D81C7}"/>
          </ac:spMkLst>
        </pc:spChg>
        <pc:spChg chg="del">
          <ac:chgData name="Kevin DeRudder" userId="b8db0611-c7c8-4114-b23c-d54441a090d5" providerId="ADAL" clId="{4A79A2E0-8971-4CCD-985E-7ED54C91120C}" dt="2018-12-19T13:08:44.050" v="6113" actId="478"/>
          <ac:spMkLst>
            <pc:docMk/>
            <pc:sldMk cId="3009503045" sldId="395"/>
            <ac:spMk id="3" creationId="{24C2D45F-8A2D-44DA-A469-F2A87916CE23}"/>
          </ac:spMkLst>
        </pc:spChg>
        <pc:picChg chg="add mod">
          <ac:chgData name="Kevin DeRudder" userId="b8db0611-c7c8-4114-b23c-d54441a090d5" providerId="ADAL" clId="{4A79A2E0-8971-4CCD-985E-7ED54C91120C}" dt="2018-12-19T13:08:48.445" v="6116" actId="1076"/>
          <ac:picMkLst>
            <pc:docMk/>
            <pc:sldMk cId="3009503045" sldId="395"/>
            <ac:picMk id="4" creationId="{4C043AE4-34AF-427C-991A-C79B58BA012F}"/>
          </ac:picMkLst>
        </pc:picChg>
      </pc:sldChg>
      <pc:sldChg chg="addSp delSp modSp add">
        <pc:chgData name="Kevin DeRudder" userId="b8db0611-c7c8-4114-b23c-d54441a090d5" providerId="ADAL" clId="{4A79A2E0-8971-4CCD-985E-7ED54C91120C}" dt="2018-12-19T13:09:08.056" v="6121" actId="478"/>
        <pc:sldMkLst>
          <pc:docMk/>
          <pc:sldMk cId="2539238931" sldId="396"/>
        </pc:sldMkLst>
        <pc:picChg chg="add mod ord">
          <ac:chgData name="Kevin DeRudder" userId="b8db0611-c7c8-4114-b23c-d54441a090d5" providerId="ADAL" clId="{4A79A2E0-8971-4CCD-985E-7ED54C91120C}" dt="2018-12-19T13:09:06.933" v="6120" actId="167"/>
          <ac:picMkLst>
            <pc:docMk/>
            <pc:sldMk cId="2539238931" sldId="396"/>
            <ac:picMk id="3" creationId="{0D07945D-AB9C-4448-B9FE-09B47C86DE9E}"/>
          </ac:picMkLst>
        </pc:picChg>
        <pc:picChg chg="del">
          <ac:chgData name="Kevin DeRudder" userId="b8db0611-c7c8-4114-b23c-d54441a090d5" providerId="ADAL" clId="{4A79A2E0-8971-4CCD-985E-7ED54C91120C}" dt="2018-12-19T13:09:08.056" v="6121" actId="478"/>
          <ac:picMkLst>
            <pc:docMk/>
            <pc:sldMk cId="2539238931" sldId="396"/>
            <ac:picMk id="4" creationId="{4C043AE4-34AF-427C-991A-C79B58BA012F}"/>
          </ac:picMkLst>
        </pc:picChg>
      </pc:sldChg>
      <pc:sldChg chg="addSp delSp modSp add">
        <pc:chgData name="Kevin DeRudder" userId="b8db0611-c7c8-4114-b23c-d54441a090d5" providerId="ADAL" clId="{4A79A2E0-8971-4CCD-985E-7ED54C91120C}" dt="2018-12-19T13:09:34.957" v="6129" actId="478"/>
        <pc:sldMkLst>
          <pc:docMk/>
          <pc:sldMk cId="1347249754" sldId="397"/>
        </pc:sldMkLst>
        <pc:spChg chg="del">
          <ac:chgData name="Kevin DeRudder" userId="b8db0611-c7c8-4114-b23c-d54441a090d5" providerId="ADAL" clId="{4A79A2E0-8971-4CCD-985E-7ED54C91120C}" dt="2018-12-19T13:09:20.146" v="6124" actId="478"/>
          <ac:spMkLst>
            <pc:docMk/>
            <pc:sldMk cId="1347249754" sldId="397"/>
            <ac:spMk id="2" creationId="{D2B20012-F5F1-4746-88D3-BAEFCBBA5B18}"/>
          </ac:spMkLst>
        </pc:spChg>
        <pc:spChg chg="del">
          <ac:chgData name="Kevin DeRudder" userId="b8db0611-c7c8-4114-b23c-d54441a090d5" providerId="ADAL" clId="{4A79A2E0-8971-4CCD-985E-7ED54C91120C}" dt="2018-12-19T13:09:19.189" v="6123" actId="478"/>
          <ac:spMkLst>
            <pc:docMk/>
            <pc:sldMk cId="1347249754" sldId="397"/>
            <ac:spMk id="3" creationId="{46EFBF88-9A5C-4700-AC37-83F9E04AF801}"/>
          </ac:spMkLst>
        </pc:spChg>
        <pc:picChg chg="add mod">
          <ac:chgData name="Kevin DeRudder" userId="b8db0611-c7c8-4114-b23c-d54441a090d5" providerId="ADAL" clId="{4A79A2E0-8971-4CCD-985E-7ED54C91120C}" dt="2018-12-19T13:09:33.990" v="6128" actId="1076"/>
          <ac:picMkLst>
            <pc:docMk/>
            <pc:sldMk cId="1347249754" sldId="397"/>
            <ac:picMk id="4" creationId="{D53A53E7-31ED-4CF8-B471-D1024C419A9D}"/>
          </ac:picMkLst>
        </pc:picChg>
        <pc:picChg chg="add del">
          <ac:chgData name="Kevin DeRudder" userId="b8db0611-c7c8-4114-b23c-d54441a090d5" providerId="ADAL" clId="{4A79A2E0-8971-4CCD-985E-7ED54C91120C}" dt="2018-12-19T13:09:34.957" v="6129" actId="478"/>
          <ac:picMkLst>
            <pc:docMk/>
            <pc:sldMk cId="1347249754" sldId="397"/>
            <ac:picMk id="5" creationId="{25F838DD-6ABE-4B4C-BE5A-1505DF28B20A}"/>
          </ac:picMkLst>
        </pc:picChg>
      </pc:sldChg>
      <pc:sldChg chg="modSp add">
        <pc:chgData name="Kevin DeRudder" userId="b8db0611-c7c8-4114-b23c-d54441a090d5" providerId="ADAL" clId="{4A79A2E0-8971-4CCD-985E-7ED54C91120C}" dt="2018-12-19T13:56:28.720" v="6915" actId="20577"/>
        <pc:sldMkLst>
          <pc:docMk/>
          <pc:sldMk cId="1922788887" sldId="398"/>
        </pc:sldMkLst>
        <pc:spChg chg="mod">
          <ac:chgData name="Kevin DeRudder" userId="b8db0611-c7c8-4114-b23c-d54441a090d5" providerId="ADAL" clId="{4A79A2E0-8971-4CCD-985E-7ED54C91120C}" dt="2018-12-19T13:10:14.324" v="6139" actId="20577"/>
          <ac:spMkLst>
            <pc:docMk/>
            <pc:sldMk cId="1922788887" sldId="398"/>
            <ac:spMk id="2" creationId="{622D18DE-DC56-4EBC-82F2-3D12503F3199}"/>
          </ac:spMkLst>
        </pc:spChg>
        <pc:spChg chg="mod">
          <ac:chgData name="Kevin DeRudder" userId="b8db0611-c7c8-4114-b23c-d54441a090d5" providerId="ADAL" clId="{4A79A2E0-8971-4CCD-985E-7ED54C91120C}" dt="2018-12-19T13:56:28.720" v="6915" actId="20577"/>
          <ac:spMkLst>
            <pc:docMk/>
            <pc:sldMk cId="1922788887" sldId="398"/>
            <ac:spMk id="3" creationId="{DA54B22D-2A7C-4FEB-8749-7A80E9D2D921}"/>
          </ac:spMkLst>
        </pc:spChg>
      </pc:sldChg>
      <pc:sldChg chg="addSp modSp add modNotesTx">
        <pc:chgData name="Kevin DeRudder" userId="b8db0611-c7c8-4114-b23c-d54441a090d5" providerId="ADAL" clId="{4A79A2E0-8971-4CCD-985E-7ED54C91120C}" dt="2018-12-19T13:58:55.863" v="6921" actId="20577"/>
        <pc:sldMkLst>
          <pc:docMk/>
          <pc:sldMk cId="1212476420" sldId="399"/>
        </pc:sldMkLst>
        <pc:spChg chg="mod">
          <ac:chgData name="Kevin DeRudder" userId="b8db0611-c7c8-4114-b23c-d54441a090d5" providerId="ADAL" clId="{4A79A2E0-8971-4CCD-985E-7ED54C91120C}" dt="2018-12-19T13:11:06.623" v="6216" actId="20577"/>
          <ac:spMkLst>
            <pc:docMk/>
            <pc:sldMk cId="1212476420" sldId="399"/>
            <ac:spMk id="2" creationId="{0A5E3AB9-FB67-42D8-A977-0E93E80869BB}"/>
          </ac:spMkLst>
        </pc:spChg>
        <pc:spChg chg="mod">
          <ac:chgData name="Kevin DeRudder" userId="b8db0611-c7c8-4114-b23c-d54441a090d5" providerId="ADAL" clId="{4A79A2E0-8971-4CCD-985E-7ED54C91120C}" dt="2018-12-19T13:58:45.310" v="6920" actId="6549"/>
          <ac:spMkLst>
            <pc:docMk/>
            <pc:sldMk cId="1212476420" sldId="399"/>
            <ac:spMk id="3" creationId="{6DD5A0C3-31C6-4F0D-B58A-A641D078143A}"/>
          </ac:spMkLst>
        </pc:spChg>
        <pc:spChg chg="add mod">
          <ac:chgData name="Kevin DeRudder" userId="b8db0611-c7c8-4114-b23c-d54441a090d5" providerId="ADAL" clId="{4A79A2E0-8971-4CCD-985E-7ED54C91120C}" dt="2018-12-19T13:36:22.967" v="6375" actId="1076"/>
          <ac:spMkLst>
            <pc:docMk/>
            <pc:sldMk cId="1212476420" sldId="399"/>
            <ac:spMk id="4" creationId="{752648AF-F05B-4551-9D30-33341161C40C}"/>
          </ac:spMkLst>
        </pc:spChg>
        <pc:spChg chg="add mod">
          <ac:chgData name="Kevin DeRudder" userId="b8db0611-c7c8-4114-b23c-d54441a090d5" providerId="ADAL" clId="{4A79A2E0-8971-4CCD-985E-7ED54C91120C}" dt="2018-12-19T13:36:52.194" v="6391" actId="1076"/>
          <ac:spMkLst>
            <pc:docMk/>
            <pc:sldMk cId="1212476420" sldId="399"/>
            <ac:spMk id="5" creationId="{96E8DC5F-D670-486D-8989-23EBC5EB4C82}"/>
          </ac:spMkLst>
        </pc:spChg>
        <pc:spChg chg="add mod">
          <ac:chgData name="Kevin DeRudder" userId="b8db0611-c7c8-4114-b23c-d54441a090d5" providerId="ADAL" clId="{4A79A2E0-8971-4CCD-985E-7ED54C91120C}" dt="2018-12-19T13:37:15.235" v="6397" actId="1076"/>
          <ac:spMkLst>
            <pc:docMk/>
            <pc:sldMk cId="1212476420" sldId="399"/>
            <ac:spMk id="8" creationId="{1D1388B0-93AD-4BEC-B834-6D4769471C08}"/>
          </ac:spMkLst>
        </pc:spChg>
        <pc:spChg chg="add mod">
          <ac:chgData name="Kevin DeRudder" userId="b8db0611-c7c8-4114-b23c-d54441a090d5" providerId="ADAL" clId="{4A79A2E0-8971-4CCD-985E-7ED54C91120C}" dt="2018-12-19T13:37:29.100" v="6402" actId="1076"/>
          <ac:spMkLst>
            <pc:docMk/>
            <pc:sldMk cId="1212476420" sldId="399"/>
            <ac:spMk id="10" creationId="{1D9C7CF9-987B-4B72-A645-42CD4BA1AD9D}"/>
          </ac:spMkLst>
        </pc:spChg>
        <pc:spChg chg="add mod">
          <ac:chgData name="Kevin DeRudder" userId="b8db0611-c7c8-4114-b23c-d54441a090d5" providerId="ADAL" clId="{4A79A2E0-8971-4CCD-985E-7ED54C91120C}" dt="2018-12-19T13:37:54.157" v="6422" actId="1036"/>
          <ac:spMkLst>
            <pc:docMk/>
            <pc:sldMk cId="1212476420" sldId="399"/>
            <ac:spMk id="11" creationId="{57EFF90B-41DE-4212-AEF2-F926CEE281D6}"/>
          </ac:spMkLst>
        </pc:spChg>
        <pc:cxnChg chg="add mod">
          <ac:chgData name="Kevin DeRudder" userId="b8db0611-c7c8-4114-b23c-d54441a090d5" providerId="ADAL" clId="{4A79A2E0-8971-4CCD-985E-7ED54C91120C}" dt="2018-12-19T13:37:10.567" v="6395" actId="14861"/>
          <ac:cxnSpMkLst>
            <pc:docMk/>
            <pc:sldMk cId="1212476420" sldId="399"/>
            <ac:cxnSpMk id="7" creationId="{1A6E2052-9839-4EAF-BD12-FC07B24ABFBB}"/>
          </ac:cxnSpMkLst>
        </pc:cxnChg>
        <pc:cxnChg chg="add mod">
          <ac:chgData name="Kevin DeRudder" userId="b8db0611-c7c8-4114-b23c-d54441a090d5" providerId="ADAL" clId="{4A79A2E0-8971-4CCD-985E-7ED54C91120C}" dt="2018-12-19T13:37:19.452" v="6399" actId="1076"/>
          <ac:cxnSpMkLst>
            <pc:docMk/>
            <pc:sldMk cId="1212476420" sldId="399"/>
            <ac:cxnSpMk id="9" creationId="{C9A36263-EAA3-4277-B13D-BC07D49FA9B0}"/>
          </ac:cxnSpMkLst>
        </pc:cxnChg>
        <pc:cxnChg chg="add mod">
          <ac:chgData name="Kevin DeRudder" userId="b8db0611-c7c8-4114-b23c-d54441a090d5" providerId="ADAL" clId="{4A79A2E0-8971-4CCD-985E-7ED54C91120C}" dt="2018-12-19T13:37:42.899" v="6407" actId="14100"/>
          <ac:cxnSpMkLst>
            <pc:docMk/>
            <pc:sldMk cId="1212476420" sldId="399"/>
            <ac:cxnSpMk id="12" creationId="{5CCEE5DF-FE36-4E6C-9353-6A8B52909CDF}"/>
          </ac:cxnSpMkLst>
        </pc:cxnChg>
        <pc:cxnChg chg="add mod">
          <ac:chgData name="Kevin DeRudder" userId="b8db0611-c7c8-4114-b23c-d54441a090d5" providerId="ADAL" clId="{4A79A2E0-8971-4CCD-985E-7ED54C91120C}" dt="2018-12-19T13:37:54.157" v="6422" actId="1036"/>
          <ac:cxnSpMkLst>
            <pc:docMk/>
            <pc:sldMk cId="1212476420" sldId="399"/>
            <ac:cxnSpMk id="15" creationId="{9C60B918-1959-4325-838D-3EAE7916A5C1}"/>
          </ac:cxnSpMkLst>
        </pc:cxnChg>
      </pc:sldChg>
      <pc:sldChg chg="modSp add">
        <pc:chgData name="Kevin DeRudder" userId="b8db0611-c7c8-4114-b23c-d54441a090d5" providerId="ADAL" clId="{4A79A2E0-8971-4CCD-985E-7ED54C91120C}" dt="2018-12-19T13:41:09.156" v="6587" actId="404"/>
        <pc:sldMkLst>
          <pc:docMk/>
          <pc:sldMk cId="97876904" sldId="400"/>
        </pc:sldMkLst>
        <pc:spChg chg="mod">
          <ac:chgData name="Kevin DeRudder" userId="b8db0611-c7c8-4114-b23c-d54441a090d5" providerId="ADAL" clId="{4A79A2E0-8971-4CCD-985E-7ED54C91120C}" dt="2018-12-19T13:38:36.644" v="6435" actId="20577"/>
          <ac:spMkLst>
            <pc:docMk/>
            <pc:sldMk cId="97876904" sldId="400"/>
            <ac:spMk id="2" creationId="{80B395DC-9904-4310-93E6-C09ADB9776FB}"/>
          </ac:spMkLst>
        </pc:spChg>
        <pc:spChg chg="mod">
          <ac:chgData name="Kevin DeRudder" userId="b8db0611-c7c8-4114-b23c-d54441a090d5" providerId="ADAL" clId="{4A79A2E0-8971-4CCD-985E-7ED54C91120C}" dt="2018-12-19T13:41:09.156" v="6587" actId="404"/>
          <ac:spMkLst>
            <pc:docMk/>
            <pc:sldMk cId="97876904" sldId="400"/>
            <ac:spMk id="3" creationId="{087B203A-95D1-42D1-A729-AB9C59B809ED}"/>
          </ac:spMkLst>
        </pc:spChg>
      </pc:sldChg>
      <pc:sldChg chg="addSp delSp modSp add">
        <pc:chgData name="Kevin DeRudder" userId="b8db0611-c7c8-4114-b23c-d54441a090d5" providerId="ADAL" clId="{4A79A2E0-8971-4CCD-985E-7ED54C91120C}" dt="2018-12-19T13:50:52.460" v="6708" actId="208"/>
        <pc:sldMkLst>
          <pc:docMk/>
          <pc:sldMk cId="31324252" sldId="401"/>
        </pc:sldMkLst>
        <pc:spChg chg="mod">
          <ac:chgData name="Kevin DeRudder" userId="b8db0611-c7c8-4114-b23c-d54441a090d5" providerId="ADAL" clId="{4A79A2E0-8971-4CCD-985E-7ED54C91120C}" dt="2018-12-19T13:45:30.599" v="6621" actId="20577"/>
          <ac:spMkLst>
            <pc:docMk/>
            <pc:sldMk cId="31324252" sldId="401"/>
            <ac:spMk id="2" creationId="{AF224A6D-A4B1-4487-A608-AD0EA840F79A}"/>
          </ac:spMkLst>
        </pc:spChg>
        <pc:spChg chg="add del mod">
          <ac:chgData name="Kevin DeRudder" userId="b8db0611-c7c8-4114-b23c-d54441a090d5" providerId="ADAL" clId="{4A79A2E0-8971-4CCD-985E-7ED54C91120C}" dt="2018-12-19T13:50:32.782" v="6703" actId="20577"/>
          <ac:spMkLst>
            <pc:docMk/>
            <pc:sldMk cId="31324252" sldId="401"/>
            <ac:spMk id="3" creationId="{03BC5C81-3965-43A6-BB99-55166A579495}"/>
          </ac:spMkLst>
        </pc:spChg>
        <pc:spChg chg="add mod">
          <ac:chgData name="Kevin DeRudder" userId="b8db0611-c7c8-4114-b23c-d54441a090d5" providerId="ADAL" clId="{4A79A2E0-8971-4CCD-985E-7ED54C91120C}" dt="2018-12-19T13:50:23.804" v="6660" actId="14100"/>
          <ac:spMkLst>
            <pc:docMk/>
            <pc:sldMk cId="31324252" sldId="401"/>
            <ac:spMk id="4" creationId="{BA99EA48-E45D-4C8E-B33B-65C789018BB4}"/>
          </ac:spMkLst>
        </pc:spChg>
        <pc:spChg chg="add mod">
          <ac:chgData name="Kevin DeRudder" userId="b8db0611-c7c8-4114-b23c-d54441a090d5" providerId="ADAL" clId="{4A79A2E0-8971-4CCD-985E-7ED54C91120C}" dt="2018-12-19T13:50:52.460" v="6708" actId="208"/>
          <ac:spMkLst>
            <pc:docMk/>
            <pc:sldMk cId="31324252" sldId="401"/>
            <ac:spMk id="5" creationId="{5CDE1506-F6B9-4649-830D-00189A02488D}"/>
          </ac:spMkLst>
        </pc:spChg>
      </pc:sldChg>
      <pc:sldChg chg="addSp delSp modSp add modNotesTx">
        <pc:chgData name="Kevin DeRudder" userId="b8db0611-c7c8-4114-b23c-d54441a090d5" providerId="ADAL" clId="{4A79A2E0-8971-4CCD-985E-7ED54C91120C}" dt="2018-12-19T13:53:35.062" v="6843" actId="20577"/>
        <pc:sldMkLst>
          <pc:docMk/>
          <pc:sldMk cId="429880053" sldId="402"/>
        </pc:sldMkLst>
        <pc:spChg chg="mod">
          <ac:chgData name="Kevin DeRudder" userId="b8db0611-c7c8-4114-b23c-d54441a090d5" providerId="ADAL" clId="{4A79A2E0-8971-4CCD-985E-7ED54C91120C}" dt="2018-12-19T13:51:47.591" v="6767" actId="6549"/>
          <ac:spMkLst>
            <pc:docMk/>
            <pc:sldMk cId="429880053" sldId="402"/>
            <ac:spMk id="3" creationId="{03BC5C81-3965-43A6-BB99-55166A579495}"/>
          </ac:spMkLst>
        </pc:spChg>
        <pc:spChg chg="del">
          <ac:chgData name="Kevin DeRudder" userId="b8db0611-c7c8-4114-b23c-d54441a090d5" providerId="ADAL" clId="{4A79A2E0-8971-4CCD-985E-7ED54C91120C}" dt="2018-12-19T13:51:45.538" v="6766" actId="478"/>
          <ac:spMkLst>
            <pc:docMk/>
            <pc:sldMk cId="429880053" sldId="402"/>
            <ac:spMk id="4" creationId="{BA99EA48-E45D-4C8E-B33B-65C789018BB4}"/>
          </ac:spMkLst>
        </pc:spChg>
        <pc:spChg chg="del">
          <ac:chgData name="Kevin DeRudder" userId="b8db0611-c7c8-4114-b23c-d54441a090d5" providerId="ADAL" clId="{4A79A2E0-8971-4CCD-985E-7ED54C91120C}" dt="2018-12-19T13:51:48.724" v="6768" actId="478"/>
          <ac:spMkLst>
            <pc:docMk/>
            <pc:sldMk cId="429880053" sldId="402"/>
            <ac:spMk id="5" creationId="{5CDE1506-F6B9-4649-830D-00189A02488D}"/>
          </ac:spMkLst>
        </pc:spChg>
        <pc:spChg chg="add mod">
          <ac:chgData name="Kevin DeRudder" userId="b8db0611-c7c8-4114-b23c-d54441a090d5" providerId="ADAL" clId="{4A79A2E0-8971-4CCD-985E-7ED54C91120C}" dt="2018-12-19T13:53:22.975" v="6840" actId="1076"/>
          <ac:spMkLst>
            <pc:docMk/>
            <pc:sldMk cId="429880053" sldId="402"/>
            <ac:spMk id="6" creationId="{84BA7D32-D189-4565-AD3B-143635C09874}"/>
          </ac:spMkLst>
        </pc:spChg>
        <pc:picChg chg="add mod">
          <ac:chgData name="Kevin DeRudder" userId="b8db0611-c7c8-4114-b23c-d54441a090d5" providerId="ADAL" clId="{4A79A2E0-8971-4CCD-985E-7ED54C91120C}" dt="2018-12-19T13:53:25.137" v="6841" actId="1076"/>
          <ac:picMkLst>
            <pc:docMk/>
            <pc:sldMk cId="429880053" sldId="402"/>
            <ac:picMk id="1026" creationId="{3A6BEFE4-1DCF-425B-97B1-C8ECB3789134}"/>
          </ac:picMkLst>
        </pc:picChg>
      </pc:sldChg>
      <pc:sldChg chg="addSp delSp modSp add">
        <pc:chgData name="Kevin DeRudder" userId="b8db0611-c7c8-4114-b23c-d54441a090d5" providerId="ADAL" clId="{4A79A2E0-8971-4CCD-985E-7ED54C91120C}" dt="2018-12-19T14:04:40.889" v="6991" actId="1076"/>
        <pc:sldMkLst>
          <pc:docMk/>
          <pc:sldMk cId="1796220836" sldId="403"/>
        </pc:sldMkLst>
        <pc:spChg chg="mod">
          <ac:chgData name="Kevin DeRudder" userId="b8db0611-c7c8-4114-b23c-d54441a090d5" providerId="ADAL" clId="{4A79A2E0-8971-4CCD-985E-7ED54C91120C}" dt="2018-12-19T13:59:25.214" v="6947" actId="20577"/>
          <ac:spMkLst>
            <pc:docMk/>
            <pc:sldMk cId="1796220836" sldId="403"/>
            <ac:spMk id="2" creationId="{813D00A3-4890-4231-A434-CBF4DA901A2F}"/>
          </ac:spMkLst>
        </pc:spChg>
        <pc:spChg chg="del">
          <ac:chgData name="Kevin DeRudder" userId="b8db0611-c7c8-4114-b23c-d54441a090d5" providerId="ADAL" clId="{4A79A2E0-8971-4CCD-985E-7ED54C91120C}" dt="2018-12-19T14:03:15.076" v="6948" actId="478"/>
          <ac:spMkLst>
            <pc:docMk/>
            <pc:sldMk cId="1796220836" sldId="403"/>
            <ac:spMk id="3" creationId="{986B0191-3817-4669-AA03-202FEDC28C26}"/>
          </ac:spMkLst>
        </pc:spChg>
        <pc:spChg chg="add mod">
          <ac:chgData name="Kevin DeRudder" userId="b8db0611-c7c8-4114-b23c-d54441a090d5" providerId="ADAL" clId="{4A79A2E0-8971-4CCD-985E-7ED54C91120C}" dt="2018-12-19T14:04:05.672" v="6969" actId="1076"/>
          <ac:spMkLst>
            <pc:docMk/>
            <pc:sldMk cId="1796220836" sldId="403"/>
            <ac:spMk id="4" creationId="{C3B288E0-50F1-433B-AABF-64A633C3B5A2}"/>
          </ac:spMkLst>
        </pc:spChg>
        <pc:spChg chg="add mod">
          <ac:chgData name="Kevin DeRudder" userId="b8db0611-c7c8-4114-b23c-d54441a090d5" providerId="ADAL" clId="{4A79A2E0-8971-4CCD-985E-7ED54C91120C}" dt="2018-12-19T14:04:02.607" v="6968" actId="1076"/>
          <ac:spMkLst>
            <pc:docMk/>
            <pc:sldMk cId="1796220836" sldId="403"/>
            <ac:spMk id="5" creationId="{A59AD0D7-4EC8-49D2-870D-E0CF45539122}"/>
          </ac:spMkLst>
        </pc:spChg>
        <pc:spChg chg="add mod">
          <ac:chgData name="Kevin DeRudder" userId="b8db0611-c7c8-4114-b23c-d54441a090d5" providerId="ADAL" clId="{4A79A2E0-8971-4CCD-985E-7ED54C91120C}" dt="2018-12-19T14:04:28.842" v="6984" actId="1076"/>
          <ac:spMkLst>
            <pc:docMk/>
            <pc:sldMk cId="1796220836" sldId="403"/>
            <ac:spMk id="6" creationId="{FA55F4D1-3AB1-4520-A4F6-2A375297729E}"/>
          </ac:spMkLst>
        </pc:spChg>
        <pc:spChg chg="add mod">
          <ac:chgData name="Kevin DeRudder" userId="b8db0611-c7c8-4114-b23c-d54441a090d5" providerId="ADAL" clId="{4A79A2E0-8971-4CCD-985E-7ED54C91120C}" dt="2018-12-19T14:04:40.889" v="6991" actId="1076"/>
          <ac:spMkLst>
            <pc:docMk/>
            <pc:sldMk cId="1796220836" sldId="403"/>
            <ac:spMk id="7" creationId="{13ECB7A7-9BCB-4422-875E-767C35DC8E86}"/>
          </ac:spMkLst>
        </pc:spChg>
      </pc:sldChg>
      <pc:sldChg chg="modSp add del">
        <pc:chgData name="Kevin DeRudder" userId="b8db0611-c7c8-4114-b23c-d54441a090d5" providerId="ADAL" clId="{4A79A2E0-8971-4CCD-985E-7ED54C91120C}" dt="2018-12-19T13:55:08.076" v="6866" actId="2696"/>
        <pc:sldMkLst>
          <pc:docMk/>
          <pc:sldMk cId="2806546393" sldId="403"/>
        </pc:sldMkLst>
        <pc:spChg chg="mod">
          <ac:chgData name="Kevin DeRudder" userId="b8db0611-c7c8-4114-b23c-d54441a090d5" providerId="ADAL" clId="{4A79A2E0-8971-4CCD-985E-7ED54C91120C}" dt="2018-12-19T13:54:38.679" v="6865" actId="20577"/>
          <ac:spMkLst>
            <pc:docMk/>
            <pc:sldMk cId="2806546393" sldId="403"/>
            <ac:spMk id="2" creationId="{C44F97A1-A109-4A72-8E96-E95A12FE18CF}"/>
          </ac:spMkLst>
        </pc:spChg>
      </pc:sldChg>
      <pc:sldChg chg="addSp modSp add">
        <pc:chgData name="Kevin DeRudder" userId="b8db0611-c7c8-4114-b23c-d54441a090d5" providerId="ADAL" clId="{4A79A2E0-8971-4CCD-985E-7ED54C91120C}" dt="2018-12-19T14:05:50.140" v="7040" actId="1076"/>
        <pc:sldMkLst>
          <pc:docMk/>
          <pc:sldMk cId="528870880" sldId="404"/>
        </pc:sldMkLst>
        <pc:spChg chg="add mod">
          <ac:chgData name="Kevin DeRudder" userId="b8db0611-c7c8-4114-b23c-d54441a090d5" providerId="ADAL" clId="{4A79A2E0-8971-4CCD-985E-7ED54C91120C}" dt="2018-12-19T14:05:50.140" v="7040" actId="1076"/>
          <ac:spMkLst>
            <pc:docMk/>
            <pc:sldMk cId="528870880" sldId="404"/>
            <ac:spMk id="3" creationId="{51BD2BFF-38F6-4A33-B96F-94EC10DDEDA8}"/>
          </ac:spMkLst>
        </pc:spChg>
      </pc:sldChg>
      <pc:sldChg chg="addSp delSp modSp add ord">
        <pc:chgData name="Kevin DeRudder" userId="b8db0611-c7c8-4114-b23c-d54441a090d5" providerId="ADAL" clId="{4A79A2E0-8971-4CCD-985E-7ED54C91120C}" dt="2018-12-19T14:07:36.127" v="7075" actId="1076"/>
        <pc:sldMkLst>
          <pc:docMk/>
          <pc:sldMk cId="1810366256" sldId="405"/>
        </pc:sldMkLst>
        <pc:spChg chg="add mod">
          <ac:chgData name="Kevin DeRudder" userId="b8db0611-c7c8-4114-b23c-d54441a090d5" providerId="ADAL" clId="{4A79A2E0-8971-4CCD-985E-7ED54C91120C}" dt="2018-12-19T14:07:33.288" v="7074" actId="208"/>
          <ac:spMkLst>
            <pc:docMk/>
            <pc:sldMk cId="1810366256" sldId="405"/>
            <ac:spMk id="3" creationId="{1156DA56-71E8-4C7D-8F44-15BFD7EFDCF2}"/>
          </ac:spMkLst>
        </pc:spChg>
        <pc:spChg chg="del">
          <ac:chgData name="Kevin DeRudder" userId="b8db0611-c7c8-4114-b23c-d54441a090d5" providerId="ADAL" clId="{4A79A2E0-8971-4CCD-985E-7ED54C91120C}" dt="2018-12-19T14:06:54.810" v="7043" actId="478"/>
          <ac:spMkLst>
            <pc:docMk/>
            <pc:sldMk cId="1810366256" sldId="405"/>
            <ac:spMk id="4" creationId="{C3B288E0-50F1-433B-AABF-64A633C3B5A2}"/>
          </ac:spMkLst>
        </pc:spChg>
        <pc:spChg chg="del">
          <ac:chgData name="Kevin DeRudder" userId="b8db0611-c7c8-4114-b23c-d54441a090d5" providerId="ADAL" clId="{4A79A2E0-8971-4CCD-985E-7ED54C91120C}" dt="2018-12-19T14:06:56.875" v="7044" actId="478"/>
          <ac:spMkLst>
            <pc:docMk/>
            <pc:sldMk cId="1810366256" sldId="405"/>
            <ac:spMk id="5" creationId="{A59AD0D7-4EC8-49D2-870D-E0CF45539122}"/>
          </ac:spMkLst>
        </pc:spChg>
        <pc:spChg chg="del">
          <ac:chgData name="Kevin DeRudder" userId="b8db0611-c7c8-4114-b23c-d54441a090d5" providerId="ADAL" clId="{4A79A2E0-8971-4CCD-985E-7ED54C91120C}" dt="2018-12-19T14:07:25.995" v="7071" actId="478"/>
          <ac:spMkLst>
            <pc:docMk/>
            <pc:sldMk cId="1810366256" sldId="405"/>
            <ac:spMk id="6" creationId="{FA55F4D1-3AB1-4520-A4F6-2A375297729E}"/>
          </ac:spMkLst>
        </pc:spChg>
        <pc:spChg chg="mod">
          <ac:chgData name="Kevin DeRudder" userId="b8db0611-c7c8-4114-b23c-d54441a090d5" providerId="ADAL" clId="{4A79A2E0-8971-4CCD-985E-7ED54C91120C}" dt="2018-12-19T14:07:36.127" v="7075" actId="1076"/>
          <ac:spMkLst>
            <pc:docMk/>
            <pc:sldMk cId="1810366256" sldId="405"/>
            <ac:spMk id="7" creationId="{13ECB7A7-9BCB-4422-875E-767C35DC8E86}"/>
          </ac:spMkLst>
        </pc:spChg>
      </pc:sldChg>
      <pc:sldChg chg="addSp modSp add">
        <pc:chgData name="Kevin DeRudder" userId="b8db0611-c7c8-4114-b23c-d54441a090d5" providerId="ADAL" clId="{4A79A2E0-8971-4CCD-985E-7ED54C91120C}" dt="2018-12-19T14:08:21.137" v="7090" actId="14861"/>
        <pc:sldMkLst>
          <pc:docMk/>
          <pc:sldMk cId="84404065" sldId="406"/>
        </pc:sldMkLst>
        <pc:spChg chg="add mod">
          <ac:chgData name="Kevin DeRudder" userId="b8db0611-c7c8-4114-b23c-d54441a090d5" providerId="ADAL" clId="{4A79A2E0-8971-4CCD-985E-7ED54C91120C}" dt="2018-12-19T14:08:21.137" v="7090" actId="14861"/>
          <ac:spMkLst>
            <pc:docMk/>
            <pc:sldMk cId="84404065" sldId="406"/>
            <ac:spMk id="4" creationId="{3A56E2CF-EA53-47B7-A632-6FE3676BC8B7}"/>
          </ac:spMkLst>
        </pc:spChg>
      </pc:sldChg>
      <pc:sldMasterChg chg="modSp delSldLayout modSldLayout">
        <pc:chgData name="Kevin DeRudder" userId="b8db0611-c7c8-4114-b23c-d54441a090d5" providerId="ADAL" clId="{4A79A2E0-8971-4CCD-985E-7ED54C91120C}" dt="2018-12-19T14:17:54.873" v="7105" actId="404"/>
        <pc:sldMasterMkLst>
          <pc:docMk/>
          <pc:sldMasterMk cId="3493337748" sldId="2147483648"/>
        </pc:sldMasterMkLst>
        <pc:spChg chg="mod">
          <ac:chgData name="Kevin DeRudder" userId="b8db0611-c7c8-4114-b23c-d54441a090d5" providerId="ADAL" clId="{4A79A2E0-8971-4CCD-985E-7ED54C91120C}" dt="2018-12-19T14:17:54.873" v="7105" actId="404"/>
          <ac:spMkLst>
            <pc:docMk/>
            <pc:sldMasterMk cId="3493337748" sldId="2147483648"/>
            <ac:spMk id="3" creationId="{00000000-0000-0000-0000-000000000000}"/>
          </ac:spMkLst>
        </pc:spChg>
        <pc:sldLayoutChg chg="modSp">
          <pc:chgData name="Kevin DeRudder" userId="b8db0611-c7c8-4114-b23c-d54441a090d5" providerId="ADAL" clId="{4A79A2E0-8971-4CCD-985E-7ED54C91120C}" dt="2018-12-19T14:17:16.628" v="7092" actId="1076"/>
          <pc:sldLayoutMkLst>
            <pc:docMk/>
            <pc:sldMasterMk cId="3493337748" sldId="2147483648"/>
            <pc:sldLayoutMk cId="1571929674" sldId="2147483660"/>
          </pc:sldLayoutMkLst>
          <pc:picChg chg="mod">
            <ac:chgData name="Kevin DeRudder" userId="b8db0611-c7c8-4114-b23c-d54441a090d5" providerId="ADAL" clId="{4A79A2E0-8971-4CCD-985E-7ED54C91120C}" dt="2018-12-19T14:17:16.628" v="7092" actId="1076"/>
            <ac:picMkLst>
              <pc:docMk/>
              <pc:sldMasterMk cId="3493337748" sldId="2147483648"/>
              <pc:sldLayoutMk cId="1571929674" sldId="2147483660"/>
              <ac:picMk id="7" creationId="{00000000-0000-0000-0000-000000000000}"/>
            </ac:picMkLst>
          </pc:picChg>
        </pc:sldLayoutChg>
        <pc:sldLayoutChg chg="addSp delSp">
          <pc:chgData name="Kevin DeRudder" userId="b8db0611-c7c8-4114-b23c-d54441a090d5" providerId="ADAL" clId="{4A79A2E0-8971-4CCD-985E-7ED54C91120C}" dt="2018-12-19T14:17:26.642" v="7094"/>
          <pc:sldLayoutMkLst>
            <pc:docMk/>
            <pc:sldMasterMk cId="3493337748" sldId="2147483648"/>
            <pc:sldLayoutMk cId="3768783178" sldId="2147483662"/>
          </pc:sldLayoutMkLst>
          <pc:picChg chg="add">
            <ac:chgData name="Kevin DeRudder" userId="b8db0611-c7c8-4114-b23c-d54441a090d5" providerId="ADAL" clId="{4A79A2E0-8971-4CCD-985E-7ED54C91120C}" dt="2018-12-19T14:17:26.642" v="7094"/>
            <ac:picMkLst>
              <pc:docMk/>
              <pc:sldMasterMk cId="3493337748" sldId="2147483648"/>
              <pc:sldLayoutMk cId="3768783178" sldId="2147483662"/>
              <ac:picMk id="5" creationId="{3EDB4EA2-BBE2-4516-9457-16BED1DC4FAF}"/>
            </ac:picMkLst>
          </pc:picChg>
          <pc:picChg chg="del">
            <ac:chgData name="Kevin DeRudder" userId="b8db0611-c7c8-4114-b23c-d54441a090d5" providerId="ADAL" clId="{4A79A2E0-8971-4CCD-985E-7ED54C91120C}" dt="2018-12-19T14:17:26.296" v="7093" actId="478"/>
            <ac:picMkLst>
              <pc:docMk/>
              <pc:sldMasterMk cId="3493337748" sldId="2147483648"/>
              <pc:sldLayoutMk cId="3768783178" sldId="2147483662"/>
              <ac:picMk id="7" creationId="{00000000-0000-0000-0000-000000000000}"/>
            </ac:picMkLst>
          </pc:picChg>
        </pc:sldLayoutChg>
        <pc:sldLayoutChg chg="addSp delSp">
          <pc:chgData name="Kevin DeRudder" userId="b8db0611-c7c8-4114-b23c-d54441a090d5" providerId="ADAL" clId="{4A79A2E0-8971-4CCD-985E-7ED54C91120C}" dt="2018-12-19T14:17:33.220" v="7098"/>
          <pc:sldLayoutMkLst>
            <pc:docMk/>
            <pc:sldMasterMk cId="3493337748" sldId="2147483648"/>
            <pc:sldLayoutMk cId="3479461120" sldId="2147483663"/>
          </pc:sldLayoutMkLst>
          <pc:picChg chg="add">
            <ac:chgData name="Kevin DeRudder" userId="b8db0611-c7c8-4114-b23c-d54441a090d5" providerId="ADAL" clId="{4A79A2E0-8971-4CCD-985E-7ED54C91120C}" dt="2018-12-19T14:17:33.220" v="7098"/>
            <ac:picMkLst>
              <pc:docMk/>
              <pc:sldMasterMk cId="3493337748" sldId="2147483648"/>
              <pc:sldLayoutMk cId="3479461120" sldId="2147483663"/>
              <ac:picMk id="6" creationId="{340E08E8-0B17-4A36-B6E3-AA94952F4074}"/>
            </ac:picMkLst>
          </pc:picChg>
          <pc:picChg chg="del">
            <ac:chgData name="Kevin DeRudder" userId="b8db0611-c7c8-4114-b23c-d54441a090d5" providerId="ADAL" clId="{4A79A2E0-8971-4CCD-985E-7ED54C91120C}" dt="2018-12-19T14:17:33.014" v="7097" actId="478"/>
            <ac:picMkLst>
              <pc:docMk/>
              <pc:sldMasterMk cId="3493337748" sldId="2147483648"/>
              <pc:sldLayoutMk cId="3479461120" sldId="2147483663"/>
              <ac:picMk id="7" creationId="{00000000-0000-0000-0000-000000000000}"/>
            </ac:picMkLst>
          </pc:picChg>
        </pc:sldLayoutChg>
        <pc:sldLayoutChg chg="addSp delSp">
          <pc:chgData name="Kevin DeRudder" userId="b8db0611-c7c8-4114-b23c-d54441a090d5" providerId="ADAL" clId="{4A79A2E0-8971-4CCD-985E-7ED54C91120C}" dt="2018-12-19T14:17:36.336" v="7100"/>
          <pc:sldLayoutMkLst>
            <pc:docMk/>
            <pc:sldMasterMk cId="3493337748" sldId="2147483648"/>
            <pc:sldLayoutMk cId="1418212295" sldId="2147483664"/>
          </pc:sldLayoutMkLst>
          <pc:picChg chg="del">
            <ac:chgData name="Kevin DeRudder" userId="b8db0611-c7c8-4114-b23c-d54441a090d5" providerId="ADAL" clId="{4A79A2E0-8971-4CCD-985E-7ED54C91120C}" dt="2018-12-19T14:17:36.122" v="7099" actId="478"/>
            <ac:picMkLst>
              <pc:docMk/>
              <pc:sldMasterMk cId="3493337748" sldId="2147483648"/>
              <pc:sldLayoutMk cId="1418212295" sldId="2147483664"/>
              <ac:picMk id="7" creationId="{00000000-0000-0000-0000-000000000000}"/>
            </ac:picMkLst>
          </pc:picChg>
          <pc:picChg chg="add">
            <ac:chgData name="Kevin DeRudder" userId="b8db0611-c7c8-4114-b23c-d54441a090d5" providerId="ADAL" clId="{4A79A2E0-8971-4CCD-985E-7ED54C91120C}" dt="2018-12-19T14:17:36.336" v="7100"/>
            <ac:picMkLst>
              <pc:docMk/>
              <pc:sldMasterMk cId="3493337748" sldId="2147483648"/>
              <pc:sldLayoutMk cId="1418212295" sldId="2147483664"/>
              <ac:picMk id="8" creationId="{9F19B427-EBE9-4435-8F95-00FF84D97851}"/>
            </ac:picMkLst>
          </pc:picChg>
        </pc:sldLayoutChg>
        <pc:sldLayoutChg chg="addSp delSp">
          <pc:chgData name="Kevin DeRudder" userId="b8db0611-c7c8-4114-b23c-d54441a090d5" providerId="ADAL" clId="{4A79A2E0-8971-4CCD-985E-7ED54C91120C}" dt="2018-12-19T14:17:39.425" v="7102"/>
          <pc:sldLayoutMkLst>
            <pc:docMk/>
            <pc:sldMasterMk cId="3493337748" sldId="2147483648"/>
            <pc:sldLayoutMk cId="2952147292" sldId="2147483665"/>
          </pc:sldLayoutMkLst>
          <pc:picChg chg="del">
            <ac:chgData name="Kevin DeRudder" userId="b8db0611-c7c8-4114-b23c-d54441a090d5" providerId="ADAL" clId="{4A79A2E0-8971-4CCD-985E-7ED54C91120C}" dt="2018-12-19T14:17:39.223" v="7101" actId="478"/>
            <ac:picMkLst>
              <pc:docMk/>
              <pc:sldMasterMk cId="3493337748" sldId="2147483648"/>
              <pc:sldLayoutMk cId="2952147292" sldId="2147483665"/>
              <ac:picMk id="7" creationId="{00000000-0000-0000-0000-000000000000}"/>
            </ac:picMkLst>
          </pc:picChg>
          <pc:picChg chg="add">
            <ac:chgData name="Kevin DeRudder" userId="b8db0611-c7c8-4114-b23c-d54441a090d5" providerId="ADAL" clId="{4A79A2E0-8971-4CCD-985E-7ED54C91120C}" dt="2018-12-19T14:17:39.425" v="7102"/>
            <ac:picMkLst>
              <pc:docMk/>
              <pc:sldMasterMk cId="3493337748" sldId="2147483648"/>
              <pc:sldLayoutMk cId="2952147292" sldId="2147483665"/>
              <ac:picMk id="8" creationId="{5D3D82CE-FEB9-4AA2-A72D-205C86AB56D6}"/>
            </ac:picMkLst>
          </pc:picChg>
        </pc:sldLayoutChg>
        <pc:sldLayoutChg chg="addSp delSp">
          <pc:chgData name="Kevin DeRudder" userId="b8db0611-c7c8-4114-b23c-d54441a090d5" providerId="ADAL" clId="{4A79A2E0-8971-4CCD-985E-7ED54C91120C}" dt="2018-12-19T14:17:29.603" v="7096"/>
          <pc:sldLayoutMkLst>
            <pc:docMk/>
            <pc:sldMasterMk cId="3493337748" sldId="2147483648"/>
            <pc:sldLayoutMk cId="2575872790" sldId="2147483667"/>
          </pc:sldLayoutMkLst>
          <pc:picChg chg="add">
            <ac:chgData name="Kevin DeRudder" userId="b8db0611-c7c8-4114-b23c-d54441a090d5" providerId="ADAL" clId="{4A79A2E0-8971-4CCD-985E-7ED54C91120C}" dt="2018-12-19T14:17:29.603" v="7096"/>
            <ac:picMkLst>
              <pc:docMk/>
              <pc:sldMasterMk cId="3493337748" sldId="2147483648"/>
              <pc:sldLayoutMk cId="2575872790" sldId="2147483667"/>
              <ac:picMk id="5" creationId="{FDEA7573-2C07-4EC9-A020-563859AD2CA3}"/>
            </ac:picMkLst>
          </pc:picChg>
          <pc:picChg chg="del">
            <ac:chgData name="Kevin DeRudder" userId="b8db0611-c7c8-4114-b23c-d54441a090d5" providerId="ADAL" clId="{4A79A2E0-8971-4CCD-985E-7ED54C91120C}" dt="2018-12-19T14:17:29.364" v="7095" actId="478"/>
            <ac:picMkLst>
              <pc:docMk/>
              <pc:sldMasterMk cId="3493337748" sldId="2147483648"/>
              <pc:sldLayoutMk cId="2575872790" sldId="2147483667"/>
              <ac:picMk id="7" creationId="{00000000-0000-0000-0000-000000000000}"/>
            </ac:picMkLst>
          </pc:picChg>
        </pc:sldLayoutChg>
        <pc:sldLayoutChg chg="addSp delSp modSp">
          <pc:chgData name="Kevin DeRudder" userId="b8db0611-c7c8-4114-b23c-d54441a090d5" providerId="ADAL" clId="{4A79A2E0-8971-4CCD-985E-7ED54C91120C}" dt="2018-12-18T08:28:45.617" v="241" actId="1076"/>
          <pc:sldLayoutMkLst>
            <pc:docMk/>
            <pc:sldMasterMk cId="3493337748" sldId="2147483648"/>
            <pc:sldLayoutMk cId="3117447831" sldId="2147483668"/>
          </pc:sldLayoutMkLst>
          <pc:spChg chg="del mod">
            <ac:chgData name="Kevin DeRudder" userId="b8db0611-c7c8-4114-b23c-d54441a090d5" providerId="ADAL" clId="{4A79A2E0-8971-4CCD-985E-7ED54C91120C}" dt="2018-12-18T08:28:05.907" v="217" actId="478"/>
            <ac:spMkLst>
              <pc:docMk/>
              <pc:sldMasterMk cId="3493337748" sldId="2147483648"/>
              <pc:sldLayoutMk cId="3117447831" sldId="2147483668"/>
              <ac:spMk id="2" creationId="{00000000-0000-0000-0000-000000000000}"/>
            </ac:spMkLst>
          </pc:spChg>
          <pc:spChg chg="mod">
            <ac:chgData name="Kevin DeRudder" userId="b8db0611-c7c8-4114-b23c-d54441a090d5" providerId="ADAL" clId="{4A79A2E0-8971-4CCD-985E-7ED54C91120C}" dt="2018-12-18T08:28:45.617" v="241" actId="1076"/>
            <ac:spMkLst>
              <pc:docMk/>
              <pc:sldMasterMk cId="3493337748" sldId="2147483648"/>
              <pc:sldLayoutMk cId="3117447831" sldId="2147483668"/>
              <ac:spMk id="3" creationId="{00000000-0000-0000-0000-000000000000}"/>
            </ac:spMkLst>
          </pc:spChg>
          <pc:spChg chg="add mod">
            <ac:chgData name="Kevin DeRudder" userId="b8db0611-c7c8-4114-b23c-d54441a090d5" providerId="ADAL" clId="{4A79A2E0-8971-4CCD-985E-7ED54C91120C}" dt="2018-12-18T08:28:34.317" v="236" actId="113"/>
            <ac:spMkLst>
              <pc:docMk/>
              <pc:sldMasterMk cId="3493337748" sldId="2147483648"/>
              <pc:sldLayoutMk cId="3117447831" sldId="2147483668"/>
              <ac:spMk id="4" creationId="{B8A677FC-EE6C-4CF8-913B-5DED52663369}"/>
            </ac:spMkLst>
          </pc:spChg>
          <pc:spChg chg="del">
            <ac:chgData name="Kevin DeRudder" userId="b8db0611-c7c8-4114-b23c-d54441a090d5" providerId="ADAL" clId="{4A79A2E0-8971-4CCD-985E-7ED54C91120C}" dt="2018-12-18T08:28:08.109" v="218" actId="478"/>
            <ac:spMkLst>
              <pc:docMk/>
              <pc:sldMasterMk cId="3493337748" sldId="2147483648"/>
              <pc:sldLayoutMk cId="3117447831" sldId="2147483668"/>
              <ac:spMk id="9" creationId="{00000000-0000-0000-0000-000000000000}"/>
            </ac:spMkLst>
          </pc:spChg>
        </pc:sldLayoutChg>
        <pc:sldLayoutChg chg="addSp delSp">
          <pc:chgData name="Kevin DeRudder" userId="b8db0611-c7c8-4114-b23c-d54441a090d5" providerId="ADAL" clId="{4A79A2E0-8971-4CCD-985E-7ED54C91120C}" dt="2018-12-19T14:17:42.825" v="7104"/>
          <pc:sldLayoutMkLst>
            <pc:docMk/>
            <pc:sldMasterMk cId="3493337748" sldId="2147483648"/>
            <pc:sldLayoutMk cId="3938382211" sldId="2147483669"/>
          </pc:sldLayoutMkLst>
          <pc:spChg chg="del">
            <ac:chgData name="Kevin DeRudder" userId="b8db0611-c7c8-4114-b23c-d54441a090d5" providerId="ADAL" clId="{4A79A2E0-8971-4CCD-985E-7ED54C91120C}" dt="2018-12-18T08:33:47.208" v="399" actId="478"/>
            <ac:spMkLst>
              <pc:docMk/>
              <pc:sldMasterMk cId="3493337748" sldId="2147483648"/>
              <pc:sldLayoutMk cId="3938382211" sldId="2147483669"/>
              <ac:spMk id="2" creationId="{00000000-0000-0000-0000-000000000000}"/>
            </ac:spMkLst>
          </pc:spChg>
          <pc:spChg chg="del">
            <ac:chgData name="Kevin DeRudder" userId="b8db0611-c7c8-4114-b23c-d54441a090d5" providerId="ADAL" clId="{4A79A2E0-8971-4CCD-985E-7ED54C91120C}" dt="2018-12-18T08:33:44.258" v="397" actId="478"/>
            <ac:spMkLst>
              <pc:docMk/>
              <pc:sldMasterMk cId="3493337748" sldId="2147483648"/>
              <pc:sldLayoutMk cId="3938382211" sldId="2147483669"/>
              <ac:spMk id="3" creationId="{00000000-0000-0000-0000-000000000000}"/>
            </ac:spMkLst>
          </pc:spChg>
          <pc:spChg chg="del">
            <ac:chgData name="Kevin DeRudder" userId="b8db0611-c7c8-4114-b23c-d54441a090d5" providerId="ADAL" clId="{4A79A2E0-8971-4CCD-985E-7ED54C91120C}" dt="2018-12-18T08:33:45.592" v="398" actId="478"/>
            <ac:spMkLst>
              <pc:docMk/>
              <pc:sldMasterMk cId="3493337748" sldId="2147483648"/>
              <pc:sldLayoutMk cId="3938382211" sldId="2147483669"/>
              <ac:spMk id="6" creationId="{00000000-0000-0000-0000-000000000000}"/>
            </ac:spMkLst>
          </pc:spChg>
          <pc:picChg chg="add">
            <ac:chgData name="Kevin DeRudder" userId="b8db0611-c7c8-4114-b23c-d54441a090d5" providerId="ADAL" clId="{4A79A2E0-8971-4CCD-985E-7ED54C91120C}" dt="2018-12-19T14:17:42.825" v="7104"/>
            <ac:picMkLst>
              <pc:docMk/>
              <pc:sldMasterMk cId="3493337748" sldId="2147483648"/>
              <pc:sldLayoutMk cId="3938382211" sldId="2147483669"/>
              <ac:picMk id="3" creationId="{3C8E31F1-131B-4406-BB56-098FF580D67F}"/>
            </ac:picMkLst>
          </pc:picChg>
          <pc:picChg chg="del">
            <ac:chgData name="Kevin DeRudder" userId="b8db0611-c7c8-4114-b23c-d54441a090d5" providerId="ADAL" clId="{4A79A2E0-8971-4CCD-985E-7ED54C91120C}" dt="2018-12-19T14:17:42.624" v="7103" actId="478"/>
            <ac:picMkLst>
              <pc:docMk/>
              <pc:sldMasterMk cId="3493337748" sldId="2147483648"/>
              <pc:sldLayoutMk cId="3938382211" sldId="2147483669"/>
              <ac:picMk id="7" creationId="{00000000-0000-0000-0000-000000000000}"/>
            </ac:picMkLst>
          </pc:picChg>
        </pc:sldLayoutChg>
      </pc:sldMasterChg>
    </pc:docChg>
  </pc:docChgLst>
  <pc:docChgLst>
    <pc:chgData name="Kevin DeRudder" userId="b8db0611-c7c8-4114-b23c-d54441a090d5" providerId="ADAL" clId="{9D3A542D-FD2A-43C3-84C5-5789E61393C0}"/>
    <pc:docChg chg="undo custSel addSld delSld modSld sldOrd delSection">
      <pc:chgData name="Kevin DeRudder" userId="b8db0611-c7c8-4114-b23c-d54441a090d5" providerId="ADAL" clId="{9D3A542D-FD2A-43C3-84C5-5789E61393C0}" dt="2018-12-20T10:11:51.363" v="2364" actId="207"/>
      <pc:docMkLst>
        <pc:docMk/>
      </pc:docMkLst>
      <pc:sldChg chg="modSp">
        <pc:chgData name="Kevin DeRudder" userId="b8db0611-c7c8-4114-b23c-d54441a090d5" providerId="ADAL" clId="{9D3A542D-FD2A-43C3-84C5-5789E61393C0}" dt="2018-12-19T14:29:54.139" v="20" actId="20577"/>
        <pc:sldMkLst>
          <pc:docMk/>
          <pc:sldMk cId="3728724904" sldId="256"/>
        </pc:sldMkLst>
        <pc:spChg chg="mod">
          <ac:chgData name="Kevin DeRudder" userId="b8db0611-c7c8-4114-b23c-d54441a090d5" providerId="ADAL" clId="{9D3A542D-FD2A-43C3-84C5-5789E61393C0}" dt="2018-12-19T14:29:49.780" v="8" actId="20577"/>
          <ac:spMkLst>
            <pc:docMk/>
            <pc:sldMk cId="3728724904" sldId="256"/>
            <ac:spMk id="4" creationId="{00000000-0000-0000-0000-000000000000}"/>
          </ac:spMkLst>
        </pc:spChg>
        <pc:spChg chg="mod">
          <ac:chgData name="Kevin DeRudder" userId="b8db0611-c7c8-4114-b23c-d54441a090d5" providerId="ADAL" clId="{9D3A542D-FD2A-43C3-84C5-5789E61393C0}" dt="2018-12-19T14:29:54.139" v="20" actId="20577"/>
          <ac:spMkLst>
            <pc:docMk/>
            <pc:sldMk cId="3728724904" sldId="256"/>
            <ac:spMk id="5" creationId="{00000000-0000-0000-0000-000000000000}"/>
          </ac:spMkLst>
        </pc:spChg>
      </pc:sldChg>
      <pc:sldChg chg="del">
        <pc:chgData name="Kevin DeRudder" userId="b8db0611-c7c8-4114-b23c-d54441a090d5" providerId="ADAL" clId="{9D3A542D-FD2A-43C3-84C5-5789E61393C0}" dt="2018-12-19T14:30:00.359" v="22" actId="2696"/>
        <pc:sldMkLst>
          <pc:docMk/>
          <pc:sldMk cId="1322276768" sldId="257"/>
        </pc:sldMkLst>
      </pc:sldChg>
      <pc:sldChg chg="modSp">
        <pc:chgData name="Kevin DeRudder" userId="b8db0611-c7c8-4114-b23c-d54441a090d5" providerId="ADAL" clId="{9D3A542D-FD2A-43C3-84C5-5789E61393C0}" dt="2018-12-20T09:46:22.904" v="1758" actId="20577"/>
        <pc:sldMkLst>
          <pc:docMk/>
          <pc:sldMk cId="2646036650" sldId="259"/>
        </pc:sldMkLst>
        <pc:spChg chg="mod">
          <ac:chgData name="Kevin DeRudder" userId="b8db0611-c7c8-4114-b23c-d54441a090d5" providerId="ADAL" clId="{9D3A542D-FD2A-43C3-84C5-5789E61393C0}" dt="2018-12-20T09:46:22.904" v="1758" actId="20577"/>
          <ac:spMkLst>
            <pc:docMk/>
            <pc:sldMk cId="2646036650" sldId="259"/>
            <ac:spMk id="7" creationId="{DC40C740-7518-4305-B580-B1E9D6EEBCE2}"/>
          </ac:spMkLst>
        </pc:spChg>
      </pc:sldChg>
      <pc:sldChg chg="del">
        <pc:chgData name="Kevin DeRudder" userId="b8db0611-c7c8-4114-b23c-d54441a090d5" providerId="ADAL" clId="{9D3A542D-FD2A-43C3-84C5-5789E61393C0}" dt="2018-12-19T14:30:00.519" v="41" actId="2696"/>
        <pc:sldMkLst>
          <pc:docMk/>
          <pc:sldMk cId="1089083916" sldId="260"/>
        </pc:sldMkLst>
      </pc:sldChg>
      <pc:sldChg chg="addSp delSp modSp add">
        <pc:chgData name="Kevin DeRudder" userId="b8db0611-c7c8-4114-b23c-d54441a090d5" providerId="ADAL" clId="{9D3A542D-FD2A-43C3-84C5-5789E61393C0}" dt="2018-12-19T14:40:56.650" v="190" actId="1037"/>
        <pc:sldMkLst>
          <pc:docMk/>
          <pc:sldMk cId="1817877324" sldId="260"/>
        </pc:sldMkLst>
        <pc:spChg chg="del">
          <ac:chgData name="Kevin DeRudder" userId="b8db0611-c7c8-4114-b23c-d54441a090d5" providerId="ADAL" clId="{9D3A542D-FD2A-43C3-84C5-5789E61393C0}" dt="2018-12-19T14:40:14.882" v="165"/>
          <ac:spMkLst>
            <pc:docMk/>
            <pc:sldMk cId="1817877324" sldId="260"/>
            <ac:spMk id="2" creationId="{C0E64716-57F7-4150-A5A3-9A3D871FBB46}"/>
          </ac:spMkLst>
        </pc:spChg>
        <pc:spChg chg="del">
          <ac:chgData name="Kevin DeRudder" userId="b8db0611-c7c8-4114-b23c-d54441a090d5" providerId="ADAL" clId="{9D3A542D-FD2A-43C3-84C5-5789E61393C0}" dt="2018-12-19T14:40:14.882" v="165"/>
          <ac:spMkLst>
            <pc:docMk/>
            <pc:sldMk cId="1817877324" sldId="260"/>
            <ac:spMk id="3" creationId="{028AFE01-1017-4236-94D1-52DB55BEE069}"/>
          </ac:spMkLst>
        </pc:spChg>
        <pc:spChg chg="add mod">
          <ac:chgData name="Kevin DeRudder" userId="b8db0611-c7c8-4114-b23c-d54441a090d5" providerId="ADAL" clId="{9D3A542D-FD2A-43C3-84C5-5789E61393C0}" dt="2018-12-19T14:40:42.918" v="174" actId="20577"/>
          <ac:spMkLst>
            <pc:docMk/>
            <pc:sldMk cId="1817877324" sldId="260"/>
            <ac:spMk id="4" creationId="{E615B9C9-280C-4477-81E9-60A7BFEFA8E1}"/>
          </ac:spMkLst>
        </pc:spChg>
        <pc:spChg chg="add mod">
          <ac:chgData name="Kevin DeRudder" userId="b8db0611-c7c8-4114-b23c-d54441a090d5" providerId="ADAL" clId="{9D3A542D-FD2A-43C3-84C5-5789E61393C0}" dt="2018-12-19T14:40:26.019" v="169" actId="20577"/>
          <ac:spMkLst>
            <pc:docMk/>
            <pc:sldMk cId="1817877324" sldId="260"/>
            <ac:spMk id="5" creationId="{449A2B15-2B36-4A72-8E74-88C18588E8EC}"/>
          </ac:spMkLst>
        </pc:spChg>
        <pc:picChg chg="add mod">
          <ac:chgData name="Kevin DeRudder" userId="b8db0611-c7c8-4114-b23c-d54441a090d5" providerId="ADAL" clId="{9D3A542D-FD2A-43C3-84C5-5789E61393C0}" dt="2018-12-19T14:40:56.650" v="190" actId="1037"/>
          <ac:picMkLst>
            <pc:docMk/>
            <pc:sldMk cId="1817877324" sldId="260"/>
            <ac:picMk id="6" creationId="{50ABCBEB-3A6B-4272-81B3-C73C3346A9BB}"/>
          </ac:picMkLst>
        </pc:picChg>
      </pc:sldChg>
      <pc:sldChg chg="del">
        <pc:chgData name="Kevin DeRudder" userId="b8db0611-c7c8-4114-b23c-d54441a090d5" providerId="ADAL" clId="{9D3A542D-FD2A-43C3-84C5-5789E61393C0}" dt="2018-12-19T14:30:00.535" v="42" actId="2696"/>
        <pc:sldMkLst>
          <pc:docMk/>
          <pc:sldMk cId="3605533195" sldId="261"/>
        </pc:sldMkLst>
      </pc:sldChg>
      <pc:sldChg chg="addSp delSp modSp add">
        <pc:chgData name="Kevin DeRudder" userId="b8db0611-c7c8-4114-b23c-d54441a090d5" providerId="ADAL" clId="{9D3A542D-FD2A-43C3-84C5-5789E61393C0}" dt="2018-12-19T14:43:00.084" v="213" actId="1076"/>
        <pc:sldMkLst>
          <pc:docMk/>
          <pc:sldMk cId="3667063867" sldId="261"/>
        </pc:sldMkLst>
        <pc:spChg chg="del">
          <ac:chgData name="Kevin DeRudder" userId="b8db0611-c7c8-4114-b23c-d54441a090d5" providerId="ADAL" clId="{9D3A542D-FD2A-43C3-84C5-5789E61393C0}" dt="2018-12-19T14:41:37.450" v="193" actId="478"/>
          <ac:spMkLst>
            <pc:docMk/>
            <pc:sldMk cId="3667063867" sldId="261"/>
            <ac:spMk id="2" creationId="{1ABD2517-9FBA-4BDF-9C89-CE160EB00B0F}"/>
          </ac:spMkLst>
        </pc:spChg>
        <pc:spChg chg="del">
          <ac:chgData name="Kevin DeRudder" userId="b8db0611-c7c8-4114-b23c-d54441a090d5" providerId="ADAL" clId="{9D3A542D-FD2A-43C3-84C5-5789E61393C0}" dt="2018-12-19T14:41:35.763" v="192" actId="478"/>
          <ac:spMkLst>
            <pc:docMk/>
            <pc:sldMk cId="3667063867" sldId="261"/>
            <ac:spMk id="3" creationId="{4A9EE871-1AA7-48F0-A103-B68FC767AE2B}"/>
          </ac:spMkLst>
        </pc:spChg>
        <pc:spChg chg="add mod">
          <ac:chgData name="Kevin DeRudder" userId="b8db0611-c7c8-4114-b23c-d54441a090d5" providerId="ADAL" clId="{9D3A542D-FD2A-43C3-84C5-5789E61393C0}" dt="2018-12-19T14:42:58.453" v="212" actId="1076"/>
          <ac:spMkLst>
            <pc:docMk/>
            <pc:sldMk cId="3667063867" sldId="261"/>
            <ac:spMk id="4" creationId="{868AF738-59FE-4AE3-9CF6-864964B9C619}"/>
          </ac:spMkLst>
        </pc:spChg>
        <pc:picChg chg="add mod">
          <ac:chgData name="Kevin DeRudder" userId="b8db0611-c7c8-4114-b23c-d54441a090d5" providerId="ADAL" clId="{9D3A542D-FD2A-43C3-84C5-5789E61393C0}" dt="2018-12-19T14:43:00.084" v="213" actId="1076"/>
          <ac:picMkLst>
            <pc:docMk/>
            <pc:sldMk cId="3667063867" sldId="261"/>
            <ac:picMk id="1026" creationId="{0E6DE900-64F7-46DC-ACC6-BE1A9C731E29}"/>
          </ac:picMkLst>
        </pc:picChg>
        <pc:picChg chg="add mod">
          <ac:chgData name="Kevin DeRudder" userId="b8db0611-c7c8-4114-b23c-d54441a090d5" providerId="ADAL" clId="{9D3A542D-FD2A-43C3-84C5-5789E61393C0}" dt="2018-12-19T14:42:39.936" v="206" actId="1076"/>
          <ac:picMkLst>
            <pc:docMk/>
            <pc:sldMk cId="3667063867" sldId="261"/>
            <ac:picMk id="1028" creationId="{C4D1720C-B41A-4848-9FD7-A851A63E9BD7}"/>
          </ac:picMkLst>
        </pc:picChg>
      </pc:sldChg>
      <pc:sldChg chg="del">
        <pc:chgData name="Kevin DeRudder" userId="b8db0611-c7c8-4114-b23c-d54441a090d5" providerId="ADAL" clId="{9D3A542D-FD2A-43C3-84C5-5789E61393C0}" dt="2018-12-19T14:30:00.551" v="43" actId="2696"/>
        <pc:sldMkLst>
          <pc:docMk/>
          <pc:sldMk cId="2906412929" sldId="262"/>
        </pc:sldMkLst>
      </pc:sldChg>
      <pc:sldChg chg="addSp delSp modSp add">
        <pc:chgData name="Kevin DeRudder" userId="b8db0611-c7c8-4114-b23c-d54441a090d5" providerId="ADAL" clId="{9D3A542D-FD2A-43C3-84C5-5789E61393C0}" dt="2018-12-19T14:44:09.037" v="248" actId="1076"/>
        <pc:sldMkLst>
          <pc:docMk/>
          <pc:sldMk cId="4198500272" sldId="262"/>
        </pc:sldMkLst>
        <pc:spChg chg="add del mod">
          <ac:chgData name="Kevin DeRudder" userId="b8db0611-c7c8-4114-b23c-d54441a090d5" providerId="ADAL" clId="{9D3A542D-FD2A-43C3-84C5-5789E61393C0}" dt="2018-12-19T14:43:39.306" v="237"/>
          <ac:spMkLst>
            <pc:docMk/>
            <pc:sldMk cId="4198500272" sldId="262"/>
            <ac:spMk id="2" creationId="{F3E3E7B9-913D-4E72-B477-BB542AC77828}"/>
          </ac:spMkLst>
        </pc:spChg>
        <pc:spChg chg="add mod">
          <ac:chgData name="Kevin DeRudder" userId="b8db0611-c7c8-4114-b23c-d54441a090d5" providerId="ADAL" clId="{9D3A542D-FD2A-43C3-84C5-5789E61393C0}" dt="2018-12-19T14:44:09.037" v="248" actId="1076"/>
          <ac:spMkLst>
            <pc:docMk/>
            <pc:sldMk cId="4198500272" sldId="262"/>
            <ac:spMk id="3" creationId="{6EE6114D-95A4-4A14-AC12-92031DFE835F}"/>
          </ac:spMkLst>
        </pc:spChg>
        <pc:spChg chg="add mod">
          <ac:chgData name="Kevin DeRudder" userId="b8db0611-c7c8-4114-b23c-d54441a090d5" providerId="ADAL" clId="{9D3A542D-FD2A-43C3-84C5-5789E61393C0}" dt="2018-12-19T14:44:05.471" v="247" actId="1076"/>
          <ac:spMkLst>
            <pc:docMk/>
            <pc:sldMk cId="4198500272" sldId="262"/>
            <ac:spMk id="5" creationId="{384BD0DB-1A75-4BAD-A39C-2E6F241F0261}"/>
          </ac:spMkLst>
        </pc:spChg>
      </pc:sldChg>
      <pc:sldChg chg="addSp delSp modSp add">
        <pc:chgData name="Kevin DeRudder" userId="b8db0611-c7c8-4114-b23c-d54441a090d5" providerId="ADAL" clId="{9D3A542D-FD2A-43C3-84C5-5789E61393C0}" dt="2018-12-19T14:45:24.639" v="255" actId="14100"/>
        <pc:sldMkLst>
          <pc:docMk/>
          <pc:sldMk cId="2720561194" sldId="263"/>
        </pc:sldMkLst>
        <pc:spChg chg="del">
          <ac:chgData name="Kevin DeRudder" userId="b8db0611-c7c8-4114-b23c-d54441a090d5" providerId="ADAL" clId="{9D3A542D-FD2A-43C3-84C5-5789E61393C0}" dt="2018-12-19T14:45:11.878" v="252" actId="478"/>
          <ac:spMkLst>
            <pc:docMk/>
            <pc:sldMk cId="2720561194" sldId="263"/>
            <ac:spMk id="2" creationId="{E3EE1354-7837-4241-9641-DFD504109794}"/>
          </ac:spMkLst>
        </pc:spChg>
        <pc:spChg chg="del">
          <ac:chgData name="Kevin DeRudder" userId="b8db0611-c7c8-4114-b23c-d54441a090d5" providerId="ADAL" clId="{9D3A542D-FD2A-43C3-84C5-5789E61393C0}" dt="2018-12-19T14:45:08.734" v="251" actId="478"/>
          <ac:spMkLst>
            <pc:docMk/>
            <pc:sldMk cId="2720561194" sldId="263"/>
            <ac:spMk id="3" creationId="{44EA7813-0561-4FF5-BD88-00E2764CCF20}"/>
          </ac:spMkLst>
        </pc:spChg>
        <pc:picChg chg="add mod">
          <ac:chgData name="Kevin DeRudder" userId="b8db0611-c7c8-4114-b23c-d54441a090d5" providerId="ADAL" clId="{9D3A542D-FD2A-43C3-84C5-5789E61393C0}" dt="2018-12-19T14:45:24.639" v="255" actId="14100"/>
          <ac:picMkLst>
            <pc:docMk/>
            <pc:sldMk cId="2720561194" sldId="263"/>
            <ac:picMk id="4" creationId="{76C65B0C-7F31-4C6E-8409-E5518DDA44B2}"/>
          </ac:picMkLst>
        </pc:picChg>
      </pc:sldChg>
      <pc:sldChg chg="del">
        <pc:chgData name="Kevin DeRudder" userId="b8db0611-c7c8-4114-b23c-d54441a090d5" providerId="ADAL" clId="{9D3A542D-FD2A-43C3-84C5-5789E61393C0}" dt="2018-12-19T14:30:00.551" v="44" actId="2696"/>
        <pc:sldMkLst>
          <pc:docMk/>
          <pc:sldMk cId="4127457277" sldId="263"/>
        </pc:sldMkLst>
      </pc:sldChg>
      <pc:sldChg chg="del">
        <pc:chgData name="Kevin DeRudder" userId="b8db0611-c7c8-4114-b23c-d54441a090d5" providerId="ADAL" clId="{9D3A542D-FD2A-43C3-84C5-5789E61393C0}" dt="2018-12-19T14:30:00.567" v="45" actId="2696"/>
        <pc:sldMkLst>
          <pc:docMk/>
          <pc:sldMk cId="1558900379" sldId="264"/>
        </pc:sldMkLst>
      </pc:sldChg>
      <pc:sldChg chg="addSp modSp add">
        <pc:chgData name="Kevin DeRudder" userId="b8db0611-c7c8-4114-b23c-d54441a090d5" providerId="ADAL" clId="{9D3A542D-FD2A-43C3-84C5-5789E61393C0}" dt="2018-12-19T14:46:02.001" v="267" actId="14100"/>
        <pc:sldMkLst>
          <pc:docMk/>
          <pc:sldMk cId="2691336439" sldId="264"/>
        </pc:sldMkLst>
        <pc:spChg chg="add mod">
          <ac:chgData name="Kevin DeRudder" userId="b8db0611-c7c8-4114-b23c-d54441a090d5" providerId="ADAL" clId="{9D3A542D-FD2A-43C3-84C5-5789E61393C0}" dt="2018-12-19T14:45:49.255" v="262" actId="1076"/>
          <ac:spMkLst>
            <pc:docMk/>
            <pc:sldMk cId="2691336439" sldId="264"/>
            <ac:spMk id="2" creationId="{CFE316B2-A897-478E-B715-2AECF58D3D1E}"/>
          </ac:spMkLst>
        </pc:spChg>
        <pc:spChg chg="add mod">
          <ac:chgData name="Kevin DeRudder" userId="b8db0611-c7c8-4114-b23c-d54441a090d5" providerId="ADAL" clId="{9D3A542D-FD2A-43C3-84C5-5789E61393C0}" dt="2018-12-19T14:46:02.001" v="267" actId="14100"/>
          <ac:spMkLst>
            <pc:docMk/>
            <pc:sldMk cId="2691336439" sldId="264"/>
            <ac:spMk id="5" creationId="{8C6C3213-5246-44F8-BD0C-E6533E5221FF}"/>
          </ac:spMkLst>
        </pc:spChg>
      </pc:sldChg>
      <pc:sldChg chg="del">
        <pc:chgData name="Kevin DeRudder" userId="b8db0611-c7c8-4114-b23c-d54441a090d5" providerId="ADAL" clId="{9D3A542D-FD2A-43C3-84C5-5789E61393C0}" dt="2018-12-19T14:30:00.582" v="46" actId="2696"/>
        <pc:sldMkLst>
          <pc:docMk/>
          <pc:sldMk cId="3248942259" sldId="265"/>
        </pc:sldMkLst>
      </pc:sldChg>
      <pc:sldChg chg="addSp delSp modSp add">
        <pc:chgData name="Kevin DeRudder" userId="b8db0611-c7c8-4114-b23c-d54441a090d5" providerId="ADAL" clId="{9D3A542D-FD2A-43C3-84C5-5789E61393C0}" dt="2018-12-19T14:47:09.861" v="277" actId="167"/>
        <pc:sldMkLst>
          <pc:docMk/>
          <pc:sldMk cId="3833142480" sldId="265"/>
        </pc:sldMkLst>
        <pc:spChg chg="del">
          <ac:chgData name="Kevin DeRudder" userId="b8db0611-c7c8-4114-b23c-d54441a090d5" providerId="ADAL" clId="{9D3A542D-FD2A-43C3-84C5-5789E61393C0}" dt="2018-12-19T14:46:47.664" v="270" actId="478"/>
          <ac:spMkLst>
            <pc:docMk/>
            <pc:sldMk cId="3833142480" sldId="265"/>
            <ac:spMk id="2" creationId="{B3646FD4-791C-488C-9E04-9E1F789769DD}"/>
          </ac:spMkLst>
        </pc:spChg>
        <pc:spChg chg="del">
          <ac:chgData name="Kevin DeRudder" userId="b8db0611-c7c8-4114-b23c-d54441a090d5" providerId="ADAL" clId="{9D3A542D-FD2A-43C3-84C5-5789E61393C0}" dt="2018-12-19T14:46:46.003" v="269" actId="478"/>
          <ac:spMkLst>
            <pc:docMk/>
            <pc:sldMk cId="3833142480" sldId="265"/>
            <ac:spMk id="3" creationId="{122C2380-CC51-4D1A-A731-907053EED972}"/>
          </ac:spMkLst>
        </pc:spChg>
        <pc:spChg chg="add mod ord">
          <ac:chgData name="Kevin DeRudder" userId="b8db0611-c7c8-4114-b23c-d54441a090d5" providerId="ADAL" clId="{9D3A542D-FD2A-43C3-84C5-5789E61393C0}" dt="2018-12-19T14:47:09.861" v="277" actId="167"/>
          <ac:spMkLst>
            <pc:docMk/>
            <pc:sldMk cId="3833142480" sldId="265"/>
            <ac:spMk id="5" creationId="{DEC9D2AB-FD9B-4ECA-9F16-4AD08DC538F0}"/>
          </ac:spMkLst>
        </pc:spChg>
        <pc:picChg chg="add mod">
          <ac:chgData name="Kevin DeRudder" userId="b8db0611-c7c8-4114-b23c-d54441a090d5" providerId="ADAL" clId="{9D3A542D-FD2A-43C3-84C5-5789E61393C0}" dt="2018-12-19T14:46:50.218" v="272" actId="1076"/>
          <ac:picMkLst>
            <pc:docMk/>
            <pc:sldMk cId="3833142480" sldId="265"/>
            <ac:picMk id="4" creationId="{83E5DAA6-176D-4845-B25C-09838CB78CB4}"/>
          </ac:picMkLst>
        </pc:picChg>
      </pc:sldChg>
      <pc:sldChg chg="modSp add">
        <pc:chgData name="Kevin DeRudder" userId="b8db0611-c7c8-4114-b23c-d54441a090d5" providerId="ADAL" clId="{9D3A542D-FD2A-43C3-84C5-5789E61393C0}" dt="2018-12-19T14:48:19.943" v="298" actId="404"/>
        <pc:sldMkLst>
          <pc:docMk/>
          <pc:sldMk cId="3048821360" sldId="266"/>
        </pc:sldMkLst>
        <pc:spChg chg="mod">
          <ac:chgData name="Kevin DeRudder" userId="b8db0611-c7c8-4114-b23c-d54441a090d5" providerId="ADAL" clId="{9D3A542D-FD2A-43C3-84C5-5789E61393C0}" dt="2018-12-19T14:47:55.840" v="294" actId="20577"/>
          <ac:spMkLst>
            <pc:docMk/>
            <pc:sldMk cId="3048821360" sldId="266"/>
            <ac:spMk id="2" creationId="{EA0F0906-2428-41E9-AF39-389DDEAFCD3C}"/>
          </ac:spMkLst>
        </pc:spChg>
        <pc:spChg chg="mod">
          <ac:chgData name="Kevin DeRudder" userId="b8db0611-c7c8-4114-b23c-d54441a090d5" providerId="ADAL" clId="{9D3A542D-FD2A-43C3-84C5-5789E61393C0}" dt="2018-12-19T14:48:19.943" v="298" actId="404"/>
          <ac:spMkLst>
            <pc:docMk/>
            <pc:sldMk cId="3048821360" sldId="266"/>
            <ac:spMk id="3" creationId="{6FC075AD-394E-4C79-AE64-BFC89DB7F6A9}"/>
          </ac:spMkLst>
        </pc:spChg>
      </pc:sldChg>
      <pc:sldChg chg="del">
        <pc:chgData name="Kevin DeRudder" userId="b8db0611-c7c8-4114-b23c-d54441a090d5" providerId="ADAL" clId="{9D3A542D-FD2A-43C3-84C5-5789E61393C0}" dt="2018-12-19T14:30:00.582" v="47" actId="2696"/>
        <pc:sldMkLst>
          <pc:docMk/>
          <pc:sldMk cId="3567277677" sldId="266"/>
        </pc:sldMkLst>
      </pc:sldChg>
      <pc:sldChg chg="del">
        <pc:chgData name="Kevin DeRudder" userId="b8db0611-c7c8-4114-b23c-d54441a090d5" providerId="ADAL" clId="{9D3A542D-FD2A-43C3-84C5-5789E61393C0}" dt="2018-12-19T14:30:00.598" v="49" actId="2696"/>
        <pc:sldMkLst>
          <pc:docMk/>
          <pc:sldMk cId="8380849" sldId="267"/>
        </pc:sldMkLst>
      </pc:sldChg>
      <pc:sldChg chg="modSp add">
        <pc:chgData name="Kevin DeRudder" userId="b8db0611-c7c8-4114-b23c-d54441a090d5" providerId="ADAL" clId="{9D3A542D-FD2A-43C3-84C5-5789E61393C0}" dt="2018-12-19T14:56:53.711" v="334"/>
        <pc:sldMkLst>
          <pc:docMk/>
          <pc:sldMk cId="3154742463" sldId="267"/>
        </pc:sldMkLst>
        <pc:spChg chg="mod">
          <ac:chgData name="Kevin DeRudder" userId="b8db0611-c7c8-4114-b23c-d54441a090d5" providerId="ADAL" clId="{9D3A542D-FD2A-43C3-84C5-5789E61393C0}" dt="2018-12-19T14:50:03.073" v="333" actId="20577"/>
          <ac:spMkLst>
            <pc:docMk/>
            <pc:sldMk cId="3154742463" sldId="267"/>
            <ac:spMk id="2" creationId="{A726C8B0-8F45-4643-A20B-8DB38FABFC2A}"/>
          </ac:spMkLst>
        </pc:spChg>
        <pc:spChg chg="mod">
          <ac:chgData name="Kevin DeRudder" userId="b8db0611-c7c8-4114-b23c-d54441a090d5" providerId="ADAL" clId="{9D3A542D-FD2A-43C3-84C5-5789E61393C0}" dt="2018-12-19T14:56:53.711" v="334"/>
          <ac:spMkLst>
            <pc:docMk/>
            <pc:sldMk cId="3154742463" sldId="267"/>
            <ac:spMk id="3" creationId="{AA960E7E-BFC4-44C0-8868-67D4B01E85A5}"/>
          </ac:spMkLst>
        </pc:spChg>
      </pc:sldChg>
      <pc:sldChg chg="modSp add">
        <pc:chgData name="Kevin DeRudder" userId="b8db0611-c7c8-4114-b23c-d54441a090d5" providerId="ADAL" clId="{9D3A542D-FD2A-43C3-84C5-5789E61393C0}" dt="2018-12-19T14:49:11.463" v="306" actId="20577"/>
        <pc:sldMkLst>
          <pc:docMk/>
          <pc:sldMk cId="9325889" sldId="268"/>
        </pc:sldMkLst>
        <pc:spChg chg="mod">
          <ac:chgData name="Kevin DeRudder" userId="b8db0611-c7c8-4114-b23c-d54441a090d5" providerId="ADAL" clId="{9D3A542D-FD2A-43C3-84C5-5789E61393C0}" dt="2018-12-19T14:49:11.463" v="306" actId="20577"/>
          <ac:spMkLst>
            <pc:docMk/>
            <pc:sldMk cId="9325889" sldId="268"/>
            <ac:spMk id="3" creationId="{6FC075AD-394E-4C79-AE64-BFC89DB7F6A9}"/>
          </ac:spMkLst>
        </pc:spChg>
      </pc:sldChg>
      <pc:sldChg chg="del">
        <pc:chgData name="Kevin DeRudder" userId="b8db0611-c7c8-4114-b23c-d54441a090d5" providerId="ADAL" clId="{9D3A542D-FD2A-43C3-84C5-5789E61393C0}" dt="2018-12-19T14:30:00.614" v="50" actId="2696"/>
        <pc:sldMkLst>
          <pc:docMk/>
          <pc:sldMk cId="1774161079" sldId="268"/>
        </pc:sldMkLst>
      </pc:sldChg>
      <pc:sldChg chg="del">
        <pc:chgData name="Kevin DeRudder" userId="b8db0611-c7c8-4114-b23c-d54441a090d5" providerId="ADAL" clId="{9D3A542D-FD2A-43C3-84C5-5789E61393C0}" dt="2018-12-19T14:30:00.598" v="48" actId="2696"/>
        <pc:sldMkLst>
          <pc:docMk/>
          <pc:sldMk cId="581434200" sldId="269"/>
        </pc:sldMkLst>
      </pc:sldChg>
      <pc:sldChg chg="addSp delSp modSp add">
        <pc:chgData name="Kevin DeRudder" userId="b8db0611-c7c8-4114-b23c-d54441a090d5" providerId="ADAL" clId="{9D3A542D-FD2A-43C3-84C5-5789E61393C0}" dt="2018-12-19T14:57:36.382" v="361" actId="1076"/>
        <pc:sldMkLst>
          <pc:docMk/>
          <pc:sldMk cId="2301683655" sldId="269"/>
        </pc:sldMkLst>
        <pc:spChg chg="mod">
          <ac:chgData name="Kevin DeRudder" userId="b8db0611-c7c8-4114-b23c-d54441a090d5" providerId="ADAL" clId="{9D3A542D-FD2A-43C3-84C5-5789E61393C0}" dt="2018-12-19T14:57:11.907" v="355" actId="20577"/>
          <ac:spMkLst>
            <pc:docMk/>
            <pc:sldMk cId="2301683655" sldId="269"/>
            <ac:spMk id="2" creationId="{3CAA3849-EDD5-4EA4-B788-7A211A1DECB2}"/>
          </ac:spMkLst>
        </pc:spChg>
        <pc:spChg chg="del">
          <ac:chgData name="Kevin DeRudder" userId="b8db0611-c7c8-4114-b23c-d54441a090d5" providerId="ADAL" clId="{9D3A542D-FD2A-43C3-84C5-5789E61393C0}" dt="2018-12-19T14:57:14.245" v="356" actId="478"/>
          <ac:spMkLst>
            <pc:docMk/>
            <pc:sldMk cId="2301683655" sldId="269"/>
            <ac:spMk id="3" creationId="{58240E1E-BEFE-459F-844E-73048E3FA5F4}"/>
          </ac:spMkLst>
        </pc:spChg>
        <pc:spChg chg="add mod">
          <ac:chgData name="Kevin DeRudder" userId="b8db0611-c7c8-4114-b23c-d54441a090d5" providerId="ADAL" clId="{9D3A542D-FD2A-43C3-84C5-5789E61393C0}" dt="2018-12-19T14:57:36.382" v="361" actId="1076"/>
          <ac:spMkLst>
            <pc:docMk/>
            <pc:sldMk cId="2301683655" sldId="269"/>
            <ac:spMk id="5" creationId="{4B65FADC-EDFC-42CC-99E0-C069FF6684FE}"/>
          </ac:spMkLst>
        </pc:spChg>
        <pc:picChg chg="add mod">
          <ac:chgData name="Kevin DeRudder" userId="b8db0611-c7c8-4114-b23c-d54441a090d5" providerId="ADAL" clId="{9D3A542D-FD2A-43C3-84C5-5789E61393C0}" dt="2018-12-19T14:57:17.681" v="358" actId="1076"/>
          <ac:picMkLst>
            <pc:docMk/>
            <pc:sldMk cId="2301683655" sldId="269"/>
            <ac:picMk id="4" creationId="{4AA25364-FA54-42C0-8FD8-4668DC133F1A}"/>
          </ac:picMkLst>
        </pc:picChg>
      </pc:sldChg>
      <pc:sldChg chg="addSp delSp modSp add">
        <pc:chgData name="Kevin DeRudder" userId="b8db0611-c7c8-4114-b23c-d54441a090d5" providerId="ADAL" clId="{9D3A542D-FD2A-43C3-84C5-5789E61393C0}" dt="2018-12-19T14:58:18.488" v="373"/>
        <pc:sldMkLst>
          <pc:docMk/>
          <pc:sldMk cId="1152824791" sldId="270"/>
        </pc:sldMkLst>
        <pc:spChg chg="mod">
          <ac:chgData name="Kevin DeRudder" userId="b8db0611-c7c8-4114-b23c-d54441a090d5" providerId="ADAL" clId="{9D3A542D-FD2A-43C3-84C5-5789E61393C0}" dt="2018-12-19T14:58:18.488" v="373"/>
          <ac:spMkLst>
            <pc:docMk/>
            <pc:sldMk cId="1152824791" sldId="270"/>
            <ac:spMk id="2" creationId="{41782786-6CAD-49F9-886E-E2B04C4BAF1F}"/>
          </ac:spMkLst>
        </pc:spChg>
        <pc:spChg chg="del">
          <ac:chgData name="Kevin DeRudder" userId="b8db0611-c7c8-4114-b23c-d54441a090d5" providerId="ADAL" clId="{9D3A542D-FD2A-43C3-84C5-5789E61393C0}" dt="2018-12-19T14:57:56.821" v="363" actId="478"/>
          <ac:spMkLst>
            <pc:docMk/>
            <pc:sldMk cId="1152824791" sldId="270"/>
            <ac:spMk id="3" creationId="{A07147D5-DA01-47B8-8A38-97AF9D36E8D5}"/>
          </ac:spMkLst>
        </pc:spChg>
        <pc:spChg chg="add mod">
          <ac:chgData name="Kevin DeRudder" userId="b8db0611-c7c8-4114-b23c-d54441a090d5" providerId="ADAL" clId="{9D3A542D-FD2A-43C3-84C5-5789E61393C0}" dt="2018-12-19T14:58:12.223" v="372" actId="1076"/>
          <ac:spMkLst>
            <pc:docMk/>
            <pc:sldMk cId="1152824791" sldId="270"/>
            <ac:spMk id="5" creationId="{E8C5B4C8-9558-4AB4-A9F5-7F72F3CDCC18}"/>
          </ac:spMkLst>
        </pc:spChg>
        <pc:picChg chg="add mod">
          <ac:chgData name="Kevin DeRudder" userId="b8db0611-c7c8-4114-b23c-d54441a090d5" providerId="ADAL" clId="{9D3A542D-FD2A-43C3-84C5-5789E61393C0}" dt="2018-12-19T14:58:10.252" v="371" actId="1076"/>
          <ac:picMkLst>
            <pc:docMk/>
            <pc:sldMk cId="1152824791" sldId="270"/>
            <ac:picMk id="4" creationId="{1A6CA530-A849-4656-84A7-DE79A41C312C}"/>
          </ac:picMkLst>
        </pc:picChg>
      </pc:sldChg>
      <pc:sldChg chg="del">
        <pc:chgData name="Kevin DeRudder" userId="b8db0611-c7c8-4114-b23c-d54441a090d5" providerId="ADAL" clId="{9D3A542D-FD2A-43C3-84C5-5789E61393C0}" dt="2018-12-19T14:30:00.630" v="52" actId="2696"/>
        <pc:sldMkLst>
          <pc:docMk/>
          <pc:sldMk cId="3198058183" sldId="270"/>
        </pc:sldMkLst>
      </pc:sldChg>
      <pc:sldChg chg="addSp delSp modSp add">
        <pc:chgData name="Kevin DeRudder" userId="b8db0611-c7c8-4114-b23c-d54441a090d5" providerId="ADAL" clId="{9D3A542D-FD2A-43C3-84C5-5789E61393C0}" dt="2018-12-19T14:59:35.280" v="407" actId="20577"/>
        <pc:sldMkLst>
          <pc:docMk/>
          <pc:sldMk cId="459263050" sldId="271"/>
        </pc:sldMkLst>
        <pc:spChg chg="del">
          <ac:chgData name="Kevin DeRudder" userId="b8db0611-c7c8-4114-b23c-d54441a090d5" providerId="ADAL" clId="{9D3A542D-FD2A-43C3-84C5-5789E61393C0}" dt="2018-12-19T14:59:19.269" v="375"/>
          <ac:spMkLst>
            <pc:docMk/>
            <pc:sldMk cId="459263050" sldId="271"/>
            <ac:spMk id="2" creationId="{03E1EC2E-E394-4275-8754-EDC4DDD1ECEA}"/>
          </ac:spMkLst>
        </pc:spChg>
        <pc:spChg chg="del">
          <ac:chgData name="Kevin DeRudder" userId="b8db0611-c7c8-4114-b23c-d54441a090d5" providerId="ADAL" clId="{9D3A542D-FD2A-43C3-84C5-5789E61393C0}" dt="2018-12-19T14:59:19.269" v="375"/>
          <ac:spMkLst>
            <pc:docMk/>
            <pc:sldMk cId="459263050" sldId="271"/>
            <ac:spMk id="3" creationId="{FE477E51-1769-4F23-9C0D-3284366B87B4}"/>
          </ac:spMkLst>
        </pc:spChg>
        <pc:spChg chg="add mod">
          <ac:chgData name="Kevin DeRudder" userId="b8db0611-c7c8-4114-b23c-d54441a090d5" providerId="ADAL" clId="{9D3A542D-FD2A-43C3-84C5-5789E61393C0}" dt="2018-12-19T14:59:23.656" v="386" actId="20577"/>
          <ac:spMkLst>
            <pc:docMk/>
            <pc:sldMk cId="459263050" sldId="271"/>
            <ac:spMk id="4" creationId="{0EFDC908-F8B0-485D-8B80-C765DC74291B}"/>
          </ac:spMkLst>
        </pc:spChg>
        <pc:spChg chg="add mod">
          <ac:chgData name="Kevin DeRudder" userId="b8db0611-c7c8-4114-b23c-d54441a090d5" providerId="ADAL" clId="{9D3A542D-FD2A-43C3-84C5-5789E61393C0}" dt="2018-12-19T14:59:33.721" v="406" actId="1076"/>
          <ac:spMkLst>
            <pc:docMk/>
            <pc:sldMk cId="459263050" sldId="271"/>
            <ac:spMk id="5" creationId="{B8BE17F8-C6B1-4839-8B99-2FEFF56FD993}"/>
          </ac:spMkLst>
        </pc:spChg>
        <pc:spChg chg="add mod">
          <ac:chgData name="Kevin DeRudder" userId="b8db0611-c7c8-4114-b23c-d54441a090d5" providerId="ADAL" clId="{9D3A542D-FD2A-43C3-84C5-5789E61393C0}" dt="2018-12-19T14:59:35.280" v="407" actId="20577"/>
          <ac:spMkLst>
            <pc:docMk/>
            <pc:sldMk cId="459263050" sldId="271"/>
            <ac:spMk id="6" creationId="{1B3E830D-1622-4EA0-9241-DCE81D025B66}"/>
          </ac:spMkLst>
        </pc:spChg>
      </pc:sldChg>
      <pc:sldChg chg="del">
        <pc:chgData name="Kevin DeRudder" userId="b8db0611-c7c8-4114-b23c-d54441a090d5" providerId="ADAL" clId="{9D3A542D-FD2A-43C3-84C5-5789E61393C0}" dt="2018-12-19T14:30:00.646" v="54" actId="2696"/>
        <pc:sldMkLst>
          <pc:docMk/>
          <pc:sldMk cId="2385958405" sldId="271"/>
        </pc:sldMkLst>
      </pc:sldChg>
      <pc:sldChg chg="addSp delSp modSp add">
        <pc:chgData name="Kevin DeRudder" userId="b8db0611-c7c8-4114-b23c-d54441a090d5" providerId="ADAL" clId="{9D3A542D-FD2A-43C3-84C5-5789E61393C0}" dt="2018-12-19T15:03:33.357" v="615" actId="14100"/>
        <pc:sldMkLst>
          <pc:docMk/>
          <pc:sldMk cId="268563880" sldId="272"/>
        </pc:sldMkLst>
        <pc:spChg chg="del">
          <ac:chgData name="Kevin DeRudder" userId="b8db0611-c7c8-4114-b23c-d54441a090d5" providerId="ADAL" clId="{9D3A542D-FD2A-43C3-84C5-5789E61393C0}" dt="2018-12-19T14:59:43.004" v="409"/>
          <ac:spMkLst>
            <pc:docMk/>
            <pc:sldMk cId="268563880" sldId="272"/>
            <ac:spMk id="2" creationId="{F1FE1950-20B8-4886-9AB9-E78D911B3038}"/>
          </ac:spMkLst>
        </pc:spChg>
        <pc:spChg chg="del">
          <ac:chgData name="Kevin DeRudder" userId="b8db0611-c7c8-4114-b23c-d54441a090d5" providerId="ADAL" clId="{9D3A542D-FD2A-43C3-84C5-5789E61393C0}" dt="2018-12-19T14:59:43.004" v="409"/>
          <ac:spMkLst>
            <pc:docMk/>
            <pc:sldMk cId="268563880" sldId="272"/>
            <ac:spMk id="3" creationId="{7E3CE755-F7FD-4CB3-B5A3-E41ED21B3FB1}"/>
          </ac:spMkLst>
        </pc:spChg>
        <pc:spChg chg="del">
          <ac:chgData name="Kevin DeRudder" userId="b8db0611-c7c8-4114-b23c-d54441a090d5" providerId="ADAL" clId="{9D3A542D-FD2A-43C3-84C5-5789E61393C0}" dt="2018-12-19T14:59:43.004" v="409"/>
          <ac:spMkLst>
            <pc:docMk/>
            <pc:sldMk cId="268563880" sldId="272"/>
            <ac:spMk id="4" creationId="{301AD605-7271-43A8-A96B-B1AE0DA3D6EB}"/>
          </ac:spMkLst>
        </pc:spChg>
        <pc:spChg chg="add del mod">
          <ac:chgData name="Kevin DeRudder" userId="b8db0611-c7c8-4114-b23c-d54441a090d5" providerId="ADAL" clId="{9D3A542D-FD2A-43C3-84C5-5789E61393C0}" dt="2018-12-19T14:59:49.832" v="410"/>
          <ac:spMkLst>
            <pc:docMk/>
            <pc:sldMk cId="268563880" sldId="272"/>
            <ac:spMk id="5" creationId="{B568E0C0-3515-4F64-AB65-73AC6F174221}"/>
          </ac:spMkLst>
        </pc:spChg>
        <pc:spChg chg="add del mod">
          <ac:chgData name="Kevin DeRudder" userId="b8db0611-c7c8-4114-b23c-d54441a090d5" providerId="ADAL" clId="{9D3A542D-FD2A-43C3-84C5-5789E61393C0}" dt="2018-12-19T14:59:49.832" v="410"/>
          <ac:spMkLst>
            <pc:docMk/>
            <pc:sldMk cId="268563880" sldId="272"/>
            <ac:spMk id="6" creationId="{5C538ED2-5C72-4DE1-A740-3AE87741397D}"/>
          </ac:spMkLst>
        </pc:spChg>
        <pc:spChg chg="add mod">
          <ac:chgData name="Kevin DeRudder" userId="b8db0611-c7c8-4114-b23c-d54441a090d5" providerId="ADAL" clId="{9D3A542D-FD2A-43C3-84C5-5789E61393C0}" dt="2018-12-19T15:00:15.699" v="423" actId="20577"/>
          <ac:spMkLst>
            <pc:docMk/>
            <pc:sldMk cId="268563880" sldId="272"/>
            <ac:spMk id="7" creationId="{69BAF186-4585-41E0-A078-6A2E4B763D4D}"/>
          </ac:spMkLst>
        </pc:spChg>
        <pc:spChg chg="add mod">
          <ac:chgData name="Kevin DeRudder" userId="b8db0611-c7c8-4114-b23c-d54441a090d5" providerId="ADAL" clId="{9D3A542D-FD2A-43C3-84C5-5789E61393C0}" dt="2018-12-19T15:03:25.661" v="612" actId="6549"/>
          <ac:spMkLst>
            <pc:docMk/>
            <pc:sldMk cId="268563880" sldId="272"/>
            <ac:spMk id="8" creationId="{E785F999-DE66-4424-AD90-816E86FED240}"/>
          </ac:spMkLst>
        </pc:spChg>
        <pc:spChg chg="add mod">
          <ac:chgData name="Kevin DeRudder" userId="b8db0611-c7c8-4114-b23c-d54441a090d5" providerId="ADAL" clId="{9D3A542D-FD2A-43C3-84C5-5789E61393C0}" dt="2018-12-19T15:03:28.974" v="613" actId="1076"/>
          <ac:spMkLst>
            <pc:docMk/>
            <pc:sldMk cId="268563880" sldId="272"/>
            <ac:spMk id="9" creationId="{939B336B-8CA8-45A6-97CC-9E24630F0C56}"/>
          </ac:spMkLst>
        </pc:spChg>
        <pc:spChg chg="add mod">
          <ac:chgData name="Kevin DeRudder" userId="b8db0611-c7c8-4114-b23c-d54441a090d5" providerId="ADAL" clId="{9D3A542D-FD2A-43C3-84C5-5789E61393C0}" dt="2018-12-19T15:03:33.357" v="615" actId="14100"/>
          <ac:spMkLst>
            <pc:docMk/>
            <pc:sldMk cId="268563880" sldId="272"/>
            <ac:spMk id="10" creationId="{0AA12D10-5B8B-4C5D-B18A-6F6EA5D328E4}"/>
          </ac:spMkLst>
        </pc:spChg>
      </pc:sldChg>
      <pc:sldChg chg="del">
        <pc:chgData name="Kevin DeRudder" userId="b8db0611-c7c8-4114-b23c-d54441a090d5" providerId="ADAL" clId="{9D3A542D-FD2A-43C3-84C5-5789E61393C0}" dt="2018-12-19T14:30:00.662" v="55" actId="2696"/>
        <pc:sldMkLst>
          <pc:docMk/>
          <pc:sldMk cId="689621427" sldId="272"/>
        </pc:sldMkLst>
      </pc:sldChg>
      <pc:sldChg chg="addSp delSp modSp add addCm">
        <pc:chgData name="Kevin DeRudder" userId="b8db0611-c7c8-4114-b23c-d54441a090d5" providerId="ADAL" clId="{9D3A542D-FD2A-43C3-84C5-5789E61393C0}" dt="2018-12-20T08:36:14.517" v="741" actId="1076"/>
        <pc:sldMkLst>
          <pc:docMk/>
          <pc:sldMk cId="942952951" sldId="273"/>
        </pc:sldMkLst>
        <pc:spChg chg="mod">
          <ac:chgData name="Kevin DeRudder" userId="b8db0611-c7c8-4114-b23c-d54441a090d5" providerId="ADAL" clId="{9D3A542D-FD2A-43C3-84C5-5789E61393C0}" dt="2018-12-20T08:27:05.939" v="648" actId="20577"/>
          <ac:spMkLst>
            <pc:docMk/>
            <pc:sldMk cId="942952951" sldId="273"/>
            <ac:spMk id="2" creationId="{ACE1F633-D85B-474A-8D98-2606A0787CF4}"/>
          </ac:spMkLst>
        </pc:spChg>
        <pc:spChg chg="del">
          <ac:chgData name="Kevin DeRudder" userId="b8db0611-c7c8-4114-b23c-d54441a090d5" providerId="ADAL" clId="{9D3A542D-FD2A-43C3-84C5-5789E61393C0}" dt="2018-12-20T08:27:08.656" v="649" actId="478"/>
          <ac:spMkLst>
            <pc:docMk/>
            <pc:sldMk cId="942952951" sldId="273"/>
            <ac:spMk id="3" creationId="{36ADD699-0587-48BF-8B3B-B62A64BAD7E8}"/>
          </ac:spMkLst>
        </pc:spChg>
        <pc:spChg chg="add mod">
          <ac:chgData name="Kevin DeRudder" userId="b8db0611-c7c8-4114-b23c-d54441a090d5" providerId="ADAL" clId="{9D3A542D-FD2A-43C3-84C5-5789E61393C0}" dt="2018-12-20T08:32:01.573" v="672" actId="14861"/>
          <ac:spMkLst>
            <pc:docMk/>
            <pc:sldMk cId="942952951" sldId="273"/>
            <ac:spMk id="5" creationId="{8E2BB7EE-DB65-488D-891D-863CF1A87ACE}"/>
          </ac:spMkLst>
        </pc:spChg>
        <pc:spChg chg="add mod">
          <ac:chgData name="Kevin DeRudder" userId="b8db0611-c7c8-4114-b23c-d54441a090d5" providerId="ADAL" clId="{9D3A542D-FD2A-43C3-84C5-5789E61393C0}" dt="2018-12-20T08:36:14.517" v="741" actId="1076"/>
          <ac:spMkLst>
            <pc:docMk/>
            <pc:sldMk cId="942952951" sldId="273"/>
            <ac:spMk id="6" creationId="{57DE2786-FC25-4680-9652-C5D71A9C4E3F}"/>
          </ac:spMkLst>
        </pc:spChg>
        <pc:picChg chg="add mod">
          <ac:chgData name="Kevin DeRudder" userId="b8db0611-c7c8-4114-b23c-d54441a090d5" providerId="ADAL" clId="{9D3A542D-FD2A-43C3-84C5-5789E61393C0}" dt="2018-12-20T08:29:57.183" v="653" actId="1440"/>
          <ac:picMkLst>
            <pc:docMk/>
            <pc:sldMk cId="942952951" sldId="273"/>
            <ac:picMk id="4" creationId="{56CFB6D2-C882-49F6-B26E-F0B4AD1C6055}"/>
          </ac:picMkLst>
        </pc:picChg>
      </pc:sldChg>
      <pc:sldChg chg="del">
        <pc:chgData name="Kevin DeRudder" userId="b8db0611-c7c8-4114-b23c-d54441a090d5" providerId="ADAL" clId="{9D3A542D-FD2A-43C3-84C5-5789E61393C0}" dt="2018-12-19T14:30:00.677" v="58" actId="2696"/>
        <pc:sldMkLst>
          <pc:docMk/>
          <pc:sldMk cId="1221642203" sldId="273"/>
        </pc:sldMkLst>
      </pc:sldChg>
      <pc:sldChg chg="del">
        <pc:chgData name="Kevin DeRudder" userId="b8db0611-c7c8-4114-b23c-d54441a090d5" providerId="ADAL" clId="{9D3A542D-FD2A-43C3-84C5-5789E61393C0}" dt="2018-12-19T14:30:00.693" v="59" actId="2696"/>
        <pc:sldMkLst>
          <pc:docMk/>
          <pc:sldMk cId="2294112070" sldId="274"/>
        </pc:sldMkLst>
      </pc:sldChg>
      <pc:sldChg chg="addSp delSp modSp add">
        <pc:chgData name="Kevin DeRudder" userId="b8db0611-c7c8-4114-b23c-d54441a090d5" providerId="ADAL" clId="{9D3A542D-FD2A-43C3-84C5-5789E61393C0}" dt="2018-12-20T08:36:35.920" v="809" actId="20577"/>
        <pc:sldMkLst>
          <pc:docMk/>
          <pc:sldMk cId="3587696474" sldId="274"/>
        </pc:sldMkLst>
        <pc:spChg chg="add mod">
          <ac:chgData name="Kevin DeRudder" userId="b8db0611-c7c8-4114-b23c-d54441a090d5" providerId="ADAL" clId="{9D3A542D-FD2A-43C3-84C5-5789E61393C0}" dt="2018-12-20T08:36:35.920" v="809" actId="20577"/>
          <ac:spMkLst>
            <pc:docMk/>
            <pc:sldMk cId="3587696474" sldId="274"/>
            <ac:spMk id="5" creationId="{FF0B007B-AEBD-4254-A9D6-FAEA892EA9AD}"/>
          </ac:spMkLst>
        </pc:spChg>
        <pc:picChg chg="add mod ord">
          <ac:chgData name="Kevin DeRudder" userId="b8db0611-c7c8-4114-b23c-d54441a090d5" providerId="ADAL" clId="{9D3A542D-FD2A-43C3-84C5-5789E61393C0}" dt="2018-12-20T08:30:56.685" v="661" actId="1440"/>
          <ac:picMkLst>
            <pc:docMk/>
            <pc:sldMk cId="3587696474" sldId="274"/>
            <ac:picMk id="3" creationId="{5EF85C18-580D-4D2D-9D70-94B2A5637848}"/>
          </ac:picMkLst>
        </pc:picChg>
        <pc:picChg chg="del">
          <ac:chgData name="Kevin DeRudder" userId="b8db0611-c7c8-4114-b23c-d54441a090d5" providerId="ADAL" clId="{9D3A542D-FD2A-43C3-84C5-5789E61393C0}" dt="2018-12-20T08:30:51.652" v="660" actId="478"/>
          <ac:picMkLst>
            <pc:docMk/>
            <pc:sldMk cId="3587696474" sldId="274"/>
            <ac:picMk id="4" creationId="{56CFB6D2-C882-49F6-B26E-F0B4AD1C6055}"/>
          </ac:picMkLst>
        </pc:picChg>
      </pc:sldChg>
      <pc:sldChg chg="del">
        <pc:chgData name="Kevin DeRudder" userId="b8db0611-c7c8-4114-b23c-d54441a090d5" providerId="ADAL" clId="{9D3A542D-FD2A-43C3-84C5-5789E61393C0}" dt="2018-12-19T14:30:00.693" v="60" actId="2696"/>
        <pc:sldMkLst>
          <pc:docMk/>
          <pc:sldMk cId="1284075169" sldId="275"/>
        </pc:sldMkLst>
      </pc:sldChg>
      <pc:sldChg chg="addSp delSp modSp add">
        <pc:chgData name="Kevin DeRudder" userId="b8db0611-c7c8-4114-b23c-d54441a090d5" providerId="ADAL" clId="{9D3A542D-FD2A-43C3-84C5-5789E61393C0}" dt="2018-12-20T08:37:32.792" v="867" actId="14100"/>
        <pc:sldMkLst>
          <pc:docMk/>
          <pc:sldMk cId="2039632564" sldId="275"/>
        </pc:sldMkLst>
        <pc:spChg chg="add mod">
          <ac:chgData name="Kevin DeRudder" userId="b8db0611-c7c8-4114-b23c-d54441a090d5" providerId="ADAL" clId="{9D3A542D-FD2A-43C3-84C5-5789E61393C0}" dt="2018-12-20T08:37:11.642" v="842" actId="14100"/>
          <ac:spMkLst>
            <pc:docMk/>
            <pc:sldMk cId="2039632564" sldId="275"/>
            <ac:spMk id="5" creationId="{94378CBB-F49E-491D-9758-F1C29FD990D6}"/>
          </ac:spMkLst>
        </pc:spChg>
        <pc:spChg chg="add mod">
          <ac:chgData name="Kevin DeRudder" userId="b8db0611-c7c8-4114-b23c-d54441a090d5" providerId="ADAL" clId="{9D3A542D-FD2A-43C3-84C5-5789E61393C0}" dt="2018-12-20T08:37:32.792" v="867" actId="14100"/>
          <ac:spMkLst>
            <pc:docMk/>
            <pc:sldMk cId="2039632564" sldId="275"/>
            <ac:spMk id="6" creationId="{D671E960-556F-4288-8184-FD8006C637BF}"/>
          </ac:spMkLst>
        </pc:spChg>
        <pc:picChg chg="add mod ord">
          <ac:chgData name="Kevin DeRudder" userId="b8db0611-c7c8-4114-b23c-d54441a090d5" providerId="ADAL" clId="{9D3A542D-FD2A-43C3-84C5-5789E61393C0}" dt="2018-12-20T08:31:33.749" v="668" actId="1440"/>
          <ac:picMkLst>
            <pc:docMk/>
            <pc:sldMk cId="2039632564" sldId="275"/>
            <ac:picMk id="3" creationId="{830BF344-7B20-4697-92C0-AB78F528EC20}"/>
          </ac:picMkLst>
        </pc:picChg>
        <pc:picChg chg="del">
          <ac:chgData name="Kevin DeRudder" userId="b8db0611-c7c8-4114-b23c-d54441a090d5" providerId="ADAL" clId="{9D3A542D-FD2A-43C3-84C5-5789E61393C0}" dt="2018-12-20T08:31:30.404" v="667" actId="478"/>
          <ac:picMkLst>
            <pc:docMk/>
            <pc:sldMk cId="2039632564" sldId="275"/>
            <ac:picMk id="4" creationId="{56CFB6D2-C882-49F6-B26E-F0B4AD1C6055}"/>
          </ac:picMkLst>
        </pc:picChg>
      </pc:sldChg>
      <pc:sldChg chg="addSp delSp modSp add">
        <pc:chgData name="Kevin DeRudder" userId="b8db0611-c7c8-4114-b23c-d54441a090d5" providerId="ADAL" clId="{9D3A542D-FD2A-43C3-84C5-5789E61393C0}" dt="2018-12-20T08:38:22.104" v="920" actId="1076"/>
        <pc:sldMkLst>
          <pc:docMk/>
          <pc:sldMk cId="1652141090" sldId="276"/>
        </pc:sldMkLst>
        <pc:spChg chg="add mod">
          <ac:chgData name="Kevin DeRudder" userId="b8db0611-c7c8-4114-b23c-d54441a090d5" providerId="ADAL" clId="{9D3A542D-FD2A-43C3-84C5-5789E61393C0}" dt="2018-12-20T08:38:22.104" v="920" actId="1076"/>
          <ac:spMkLst>
            <pc:docMk/>
            <pc:sldMk cId="1652141090" sldId="276"/>
            <ac:spMk id="5" creationId="{2EAE0A65-76C4-4C5B-BFF1-DE5D6726B9D6}"/>
          </ac:spMkLst>
        </pc:spChg>
        <pc:picChg chg="del">
          <ac:chgData name="Kevin DeRudder" userId="b8db0611-c7c8-4114-b23c-d54441a090d5" providerId="ADAL" clId="{9D3A542D-FD2A-43C3-84C5-5789E61393C0}" dt="2018-12-20T08:33:37.106" v="678" actId="478"/>
          <ac:picMkLst>
            <pc:docMk/>
            <pc:sldMk cId="1652141090" sldId="276"/>
            <ac:picMk id="3" creationId="{830BF344-7B20-4697-92C0-AB78F528EC20}"/>
          </ac:picMkLst>
        </pc:picChg>
        <pc:picChg chg="add mod ord">
          <ac:chgData name="Kevin DeRudder" userId="b8db0611-c7c8-4114-b23c-d54441a090d5" providerId="ADAL" clId="{9D3A542D-FD2A-43C3-84C5-5789E61393C0}" dt="2018-12-20T08:33:40.264" v="679" actId="1440"/>
          <ac:picMkLst>
            <pc:docMk/>
            <pc:sldMk cId="1652141090" sldId="276"/>
            <ac:picMk id="4" creationId="{2AC3E65F-B300-4FD5-AD82-2CD92541EB91}"/>
          </ac:picMkLst>
        </pc:picChg>
      </pc:sldChg>
      <pc:sldChg chg="del">
        <pc:chgData name="Kevin DeRudder" userId="b8db0611-c7c8-4114-b23c-d54441a090d5" providerId="ADAL" clId="{9D3A542D-FD2A-43C3-84C5-5789E61393C0}" dt="2018-12-19T14:30:00.709" v="61" actId="2696"/>
        <pc:sldMkLst>
          <pc:docMk/>
          <pc:sldMk cId="2722111929" sldId="276"/>
        </pc:sldMkLst>
      </pc:sldChg>
      <pc:sldChg chg="del">
        <pc:chgData name="Kevin DeRudder" userId="b8db0611-c7c8-4114-b23c-d54441a090d5" providerId="ADAL" clId="{9D3A542D-FD2A-43C3-84C5-5789E61393C0}" dt="2018-12-19T14:30:00.725" v="62" actId="2696"/>
        <pc:sldMkLst>
          <pc:docMk/>
          <pc:sldMk cId="2627182239" sldId="277"/>
        </pc:sldMkLst>
      </pc:sldChg>
      <pc:sldChg chg="addSp delSp modSp add">
        <pc:chgData name="Kevin DeRudder" userId="b8db0611-c7c8-4114-b23c-d54441a090d5" providerId="ADAL" clId="{9D3A542D-FD2A-43C3-84C5-5789E61393C0}" dt="2018-12-20T08:38:46.565" v="926" actId="20577"/>
        <pc:sldMkLst>
          <pc:docMk/>
          <pc:sldMk cId="3809235253" sldId="277"/>
        </pc:sldMkLst>
        <pc:spChg chg="add mod">
          <ac:chgData name="Kevin DeRudder" userId="b8db0611-c7c8-4114-b23c-d54441a090d5" providerId="ADAL" clId="{9D3A542D-FD2A-43C3-84C5-5789E61393C0}" dt="2018-12-20T08:38:46.565" v="926" actId="20577"/>
          <ac:spMkLst>
            <pc:docMk/>
            <pc:sldMk cId="3809235253" sldId="277"/>
            <ac:spMk id="5" creationId="{5F456DEB-0715-4F9F-916A-CDCFF6453103}"/>
          </ac:spMkLst>
        </pc:spChg>
        <pc:picChg chg="add mod ord">
          <ac:chgData name="Kevin DeRudder" userId="b8db0611-c7c8-4114-b23c-d54441a090d5" providerId="ADAL" clId="{9D3A542D-FD2A-43C3-84C5-5789E61393C0}" dt="2018-12-20T08:34:51.412" v="686" actId="1440"/>
          <ac:picMkLst>
            <pc:docMk/>
            <pc:sldMk cId="3809235253" sldId="277"/>
            <ac:picMk id="3" creationId="{6F6D32AB-F88E-41DA-8DBC-C455D69261F4}"/>
          </ac:picMkLst>
        </pc:picChg>
        <pc:picChg chg="del">
          <ac:chgData name="Kevin DeRudder" userId="b8db0611-c7c8-4114-b23c-d54441a090d5" providerId="ADAL" clId="{9D3A542D-FD2A-43C3-84C5-5789E61393C0}" dt="2018-12-20T08:34:47.538" v="685" actId="478"/>
          <ac:picMkLst>
            <pc:docMk/>
            <pc:sldMk cId="3809235253" sldId="277"/>
            <ac:picMk id="4" creationId="{2AC3E65F-B300-4FD5-AD82-2CD92541EB91}"/>
          </ac:picMkLst>
        </pc:picChg>
      </pc:sldChg>
      <pc:sldChg chg="addSp delSp modSp add">
        <pc:chgData name="Kevin DeRudder" userId="b8db0611-c7c8-4114-b23c-d54441a090d5" providerId="ADAL" clId="{9D3A542D-FD2A-43C3-84C5-5789E61393C0}" dt="2018-12-20T08:40:22.241" v="1003" actId="1076"/>
        <pc:sldMkLst>
          <pc:docMk/>
          <pc:sldMk cId="2130022221" sldId="278"/>
        </pc:sldMkLst>
        <pc:spChg chg="mod">
          <ac:chgData name="Kevin DeRudder" userId="b8db0611-c7c8-4114-b23c-d54441a090d5" providerId="ADAL" clId="{9D3A542D-FD2A-43C3-84C5-5789E61393C0}" dt="2018-12-20T08:40:22.241" v="1003" actId="1076"/>
          <ac:spMkLst>
            <pc:docMk/>
            <pc:sldMk cId="2130022221" sldId="278"/>
            <ac:spMk id="5" creationId="{5F456DEB-0715-4F9F-916A-CDCFF6453103}"/>
          </ac:spMkLst>
        </pc:spChg>
        <pc:picChg chg="del">
          <ac:chgData name="Kevin DeRudder" userId="b8db0611-c7c8-4114-b23c-d54441a090d5" providerId="ADAL" clId="{9D3A542D-FD2A-43C3-84C5-5789E61393C0}" dt="2018-12-20T08:39:51.306" v="932" actId="478"/>
          <ac:picMkLst>
            <pc:docMk/>
            <pc:sldMk cId="2130022221" sldId="278"/>
            <ac:picMk id="3" creationId="{6F6D32AB-F88E-41DA-8DBC-C455D69261F4}"/>
          </ac:picMkLst>
        </pc:picChg>
        <pc:picChg chg="add mod ord">
          <ac:chgData name="Kevin DeRudder" userId="b8db0611-c7c8-4114-b23c-d54441a090d5" providerId="ADAL" clId="{9D3A542D-FD2A-43C3-84C5-5789E61393C0}" dt="2018-12-20T08:39:49.619" v="931" actId="167"/>
          <ac:picMkLst>
            <pc:docMk/>
            <pc:sldMk cId="2130022221" sldId="278"/>
            <ac:picMk id="4" creationId="{3FC9AC5B-EC4D-4D69-8CA7-6BE321A9AB2E}"/>
          </ac:picMkLst>
        </pc:picChg>
      </pc:sldChg>
      <pc:sldChg chg="del">
        <pc:chgData name="Kevin DeRudder" userId="b8db0611-c7c8-4114-b23c-d54441a090d5" providerId="ADAL" clId="{9D3A542D-FD2A-43C3-84C5-5789E61393C0}" dt="2018-12-19T14:30:00.725" v="63" actId="2696"/>
        <pc:sldMkLst>
          <pc:docMk/>
          <pc:sldMk cId="3961441394" sldId="278"/>
        </pc:sldMkLst>
      </pc:sldChg>
      <pc:sldChg chg="del">
        <pc:chgData name="Kevin DeRudder" userId="b8db0611-c7c8-4114-b23c-d54441a090d5" providerId="ADAL" clId="{9D3A542D-FD2A-43C3-84C5-5789E61393C0}" dt="2018-12-19T14:30:00.740" v="64" actId="2696"/>
        <pc:sldMkLst>
          <pc:docMk/>
          <pc:sldMk cId="3805922776" sldId="279"/>
        </pc:sldMkLst>
      </pc:sldChg>
      <pc:sldChg chg="addSp delSp modSp add">
        <pc:chgData name="Kevin DeRudder" userId="b8db0611-c7c8-4114-b23c-d54441a090d5" providerId="ADAL" clId="{9D3A542D-FD2A-43C3-84C5-5789E61393C0}" dt="2018-12-20T08:41:15.466" v="1012" actId="478"/>
        <pc:sldMkLst>
          <pc:docMk/>
          <pc:sldMk cId="4149996897" sldId="279"/>
        </pc:sldMkLst>
        <pc:spChg chg="del">
          <ac:chgData name="Kevin DeRudder" userId="b8db0611-c7c8-4114-b23c-d54441a090d5" providerId="ADAL" clId="{9D3A542D-FD2A-43C3-84C5-5789E61393C0}" dt="2018-12-20T08:41:14.841" v="1011" actId="478"/>
          <ac:spMkLst>
            <pc:docMk/>
            <pc:sldMk cId="4149996897" sldId="279"/>
            <ac:spMk id="5" creationId="{5F456DEB-0715-4F9F-916A-CDCFF6453103}"/>
          </ac:spMkLst>
        </pc:spChg>
        <pc:picChg chg="add mod ord">
          <ac:chgData name="Kevin DeRudder" userId="b8db0611-c7c8-4114-b23c-d54441a090d5" providerId="ADAL" clId="{9D3A542D-FD2A-43C3-84C5-5789E61393C0}" dt="2018-12-20T08:41:12.305" v="1010" actId="167"/>
          <ac:picMkLst>
            <pc:docMk/>
            <pc:sldMk cId="4149996897" sldId="279"/>
            <ac:picMk id="3" creationId="{59C26EA0-42C5-4664-823C-A1B3DCE3FA6A}"/>
          </ac:picMkLst>
        </pc:picChg>
        <pc:picChg chg="del">
          <ac:chgData name="Kevin DeRudder" userId="b8db0611-c7c8-4114-b23c-d54441a090d5" providerId="ADAL" clId="{9D3A542D-FD2A-43C3-84C5-5789E61393C0}" dt="2018-12-20T08:41:15.466" v="1012" actId="478"/>
          <ac:picMkLst>
            <pc:docMk/>
            <pc:sldMk cId="4149996897" sldId="279"/>
            <ac:picMk id="4" creationId="{3FC9AC5B-EC4D-4D69-8CA7-6BE321A9AB2E}"/>
          </ac:picMkLst>
        </pc:picChg>
      </pc:sldChg>
      <pc:sldChg chg="del">
        <pc:chgData name="Kevin DeRudder" userId="b8db0611-c7c8-4114-b23c-d54441a090d5" providerId="ADAL" clId="{9D3A542D-FD2A-43C3-84C5-5789E61393C0}" dt="2018-12-19T14:30:00.740" v="65" actId="2696"/>
        <pc:sldMkLst>
          <pc:docMk/>
          <pc:sldMk cId="305346901" sldId="280"/>
        </pc:sldMkLst>
      </pc:sldChg>
      <pc:sldChg chg="modSp add">
        <pc:chgData name="Kevin DeRudder" userId="b8db0611-c7c8-4114-b23c-d54441a090d5" providerId="ADAL" clId="{9D3A542D-FD2A-43C3-84C5-5789E61393C0}" dt="2018-12-20T08:55:17.709" v="1192" actId="20577"/>
        <pc:sldMkLst>
          <pc:docMk/>
          <pc:sldMk cId="1038774462" sldId="280"/>
        </pc:sldMkLst>
        <pc:spChg chg="mod">
          <ac:chgData name="Kevin DeRudder" userId="b8db0611-c7c8-4114-b23c-d54441a090d5" providerId="ADAL" clId="{9D3A542D-FD2A-43C3-84C5-5789E61393C0}" dt="2018-12-20T08:55:17.709" v="1192" actId="20577"/>
          <ac:spMkLst>
            <pc:docMk/>
            <pc:sldMk cId="1038774462" sldId="280"/>
            <ac:spMk id="5" creationId="{B8BE17F8-C6B1-4839-8B99-2FEFF56FD993}"/>
          </ac:spMkLst>
        </pc:spChg>
      </pc:sldChg>
      <pc:sldChg chg="addSp delSp modSp add setBg">
        <pc:chgData name="Kevin DeRudder" userId="b8db0611-c7c8-4114-b23c-d54441a090d5" providerId="ADAL" clId="{9D3A542D-FD2A-43C3-84C5-5789E61393C0}" dt="2018-12-20T08:54:44.233" v="1163" actId="1036"/>
        <pc:sldMkLst>
          <pc:docMk/>
          <pc:sldMk cId="1625979998" sldId="281"/>
        </pc:sldMkLst>
        <pc:spChg chg="del">
          <ac:chgData name="Kevin DeRudder" userId="b8db0611-c7c8-4114-b23c-d54441a090d5" providerId="ADAL" clId="{9D3A542D-FD2A-43C3-84C5-5789E61393C0}" dt="2018-12-20T08:43:03.059" v="1027" actId="478"/>
          <ac:spMkLst>
            <pc:docMk/>
            <pc:sldMk cId="1625979998" sldId="281"/>
            <ac:spMk id="2" creationId="{CB959A9E-1917-4757-92BB-F739DD9DFBD3}"/>
          </ac:spMkLst>
        </pc:spChg>
        <pc:spChg chg="del">
          <ac:chgData name="Kevin DeRudder" userId="b8db0611-c7c8-4114-b23c-d54441a090d5" providerId="ADAL" clId="{9D3A542D-FD2A-43C3-84C5-5789E61393C0}" dt="2018-12-20T08:43:00.810" v="1026" actId="478"/>
          <ac:spMkLst>
            <pc:docMk/>
            <pc:sldMk cId="1625979998" sldId="281"/>
            <ac:spMk id="3" creationId="{EF09BF16-8A46-47FA-B398-1E39AC43AC1E}"/>
          </ac:spMkLst>
        </pc:spChg>
        <pc:spChg chg="add del mod">
          <ac:chgData name="Kevin DeRudder" userId="b8db0611-c7c8-4114-b23c-d54441a090d5" providerId="ADAL" clId="{9D3A542D-FD2A-43C3-84C5-5789E61393C0}" dt="2018-12-20T08:53:50.835" v="1088" actId="478"/>
          <ac:spMkLst>
            <pc:docMk/>
            <pc:sldMk cId="1625979998" sldId="281"/>
            <ac:spMk id="8" creationId="{AC108E48-D3D1-4D53-A033-D160EB6039FD}"/>
          </ac:spMkLst>
        </pc:spChg>
        <pc:spChg chg="add mod">
          <ac:chgData name="Kevin DeRudder" userId="b8db0611-c7c8-4114-b23c-d54441a090d5" providerId="ADAL" clId="{9D3A542D-FD2A-43C3-84C5-5789E61393C0}" dt="2018-12-20T08:54:44.233" v="1163" actId="1036"/>
          <ac:spMkLst>
            <pc:docMk/>
            <pc:sldMk cId="1625979998" sldId="281"/>
            <ac:spMk id="9" creationId="{FA1454E7-B823-4D07-82BF-B6D04DA7FD16}"/>
          </ac:spMkLst>
        </pc:spChg>
        <pc:picChg chg="add mod">
          <ac:chgData name="Kevin DeRudder" userId="b8db0611-c7c8-4114-b23c-d54441a090d5" providerId="ADAL" clId="{9D3A542D-FD2A-43C3-84C5-5789E61393C0}" dt="2018-12-20T08:43:05.928" v="1029" actId="1076"/>
          <ac:picMkLst>
            <pc:docMk/>
            <pc:sldMk cId="1625979998" sldId="281"/>
            <ac:picMk id="4" creationId="{31592346-A09A-4E48-B409-47A8A51FA31A}"/>
          </ac:picMkLst>
        </pc:picChg>
        <pc:picChg chg="add del mod">
          <ac:chgData name="Kevin DeRudder" userId="b8db0611-c7c8-4114-b23c-d54441a090d5" providerId="ADAL" clId="{9D3A542D-FD2A-43C3-84C5-5789E61393C0}" dt="2018-12-20T08:53:48.957" v="1087" actId="478"/>
          <ac:picMkLst>
            <pc:docMk/>
            <pc:sldMk cId="1625979998" sldId="281"/>
            <ac:picMk id="7" creationId="{D4C47ED1-0F59-4929-82CB-8B48F917624B}"/>
          </ac:picMkLst>
        </pc:picChg>
        <pc:cxnChg chg="add mod">
          <ac:chgData name="Kevin DeRudder" userId="b8db0611-c7c8-4114-b23c-d54441a090d5" providerId="ADAL" clId="{9D3A542D-FD2A-43C3-84C5-5789E61393C0}" dt="2018-12-20T08:43:31.180" v="1031" actId="14861"/>
          <ac:cxnSpMkLst>
            <pc:docMk/>
            <pc:sldMk cId="1625979998" sldId="281"/>
            <ac:cxnSpMk id="6" creationId="{F82BD2F8-6EBA-4E8F-8DF1-10CB7D259C4C}"/>
          </ac:cxnSpMkLst>
        </pc:cxnChg>
      </pc:sldChg>
      <pc:sldChg chg="del">
        <pc:chgData name="Kevin DeRudder" userId="b8db0611-c7c8-4114-b23c-d54441a090d5" providerId="ADAL" clId="{9D3A542D-FD2A-43C3-84C5-5789E61393C0}" dt="2018-12-19T14:30:00.757" v="66" actId="2696"/>
        <pc:sldMkLst>
          <pc:docMk/>
          <pc:sldMk cId="2344645527" sldId="281"/>
        </pc:sldMkLst>
      </pc:sldChg>
      <pc:sldChg chg="del">
        <pc:chgData name="Kevin DeRudder" userId="b8db0611-c7c8-4114-b23c-d54441a090d5" providerId="ADAL" clId="{9D3A542D-FD2A-43C3-84C5-5789E61393C0}" dt="2018-12-19T14:30:00.757" v="67" actId="2696"/>
        <pc:sldMkLst>
          <pc:docMk/>
          <pc:sldMk cId="3134840007" sldId="282"/>
        </pc:sldMkLst>
      </pc:sldChg>
      <pc:sldChg chg="addSp delSp modSp add setBg">
        <pc:chgData name="Kevin DeRudder" userId="b8db0611-c7c8-4114-b23c-d54441a090d5" providerId="ADAL" clId="{9D3A542D-FD2A-43C3-84C5-5789E61393C0}" dt="2018-12-20T08:53:44.050" v="1085" actId="1076"/>
        <pc:sldMkLst>
          <pc:docMk/>
          <pc:sldMk cId="3975991260" sldId="282"/>
        </pc:sldMkLst>
        <pc:spChg chg="mod">
          <ac:chgData name="Kevin DeRudder" userId="b8db0611-c7c8-4114-b23c-d54441a090d5" providerId="ADAL" clId="{9D3A542D-FD2A-43C3-84C5-5789E61393C0}" dt="2018-12-20T08:53:44.050" v="1085" actId="1076"/>
          <ac:spMkLst>
            <pc:docMk/>
            <pc:sldMk cId="3975991260" sldId="282"/>
            <ac:spMk id="8" creationId="{AC108E48-D3D1-4D53-A033-D160EB6039FD}"/>
          </ac:spMkLst>
        </pc:spChg>
        <pc:picChg chg="add mod">
          <ac:chgData name="Kevin DeRudder" userId="b8db0611-c7c8-4114-b23c-d54441a090d5" providerId="ADAL" clId="{9D3A542D-FD2A-43C3-84C5-5789E61393C0}" dt="2018-12-20T08:53:24.758" v="1084" actId="1038"/>
          <ac:picMkLst>
            <pc:docMk/>
            <pc:sldMk cId="3975991260" sldId="282"/>
            <ac:picMk id="2" creationId="{931BE8AA-40D7-4984-AB92-02D9B5287D34}"/>
          </ac:picMkLst>
        </pc:picChg>
        <pc:picChg chg="del">
          <ac:chgData name="Kevin DeRudder" userId="b8db0611-c7c8-4114-b23c-d54441a090d5" providerId="ADAL" clId="{9D3A542D-FD2A-43C3-84C5-5789E61393C0}" dt="2018-12-20T08:51:56.502" v="1062" actId="478"/>
          <ac:picMkLst>
            <pc:docMk/>
            <pc:sldMk cId="3975991260" sldId="282"/>
            <ac:picMk id="7" creationId="{D4C47ED1-0F59-4929-82CB-8B48F917624B}"/>
          </ac:picMkLst>
        </pc:picChg>
        <pc:picChg chg="add del ord">
          <ac:chgData name="Kevin DeRudder" userId="b8db0611-c7c8-4114-b23c-d54441a090d5" providerId="ADAL" clId="{9D3A542D-FD2A-43C3-84C5-5789E61393C0}" dt="2018-12-20T08:53:13.511" v="1080" actId="478"/>
          <ac:picMkLst>
            <pc:docMk/>
            <pc:sldMk cId="3975991260" sldId="282"/>
            <ac:picMk id="9" creationId="{C2AAB979-7E06-45EA-AD21-2FBCC7E66599}"/>
          </ac:picMkLst>
        </pc:picChg>
      </pc:sldChg>
      <pc:sldChg chg="del">
        <pc:chgData name="Kevin DeRudder" userId="b8db0611-c7c8-4114-b23c-d54441a090d5" providerId="ADAL" clId="{9D3A542D-FD2A-43C3-84C5-5789E61393C0}" dt="2018-12-19T14:30:00.772" v="68" actId="2696"/>
        <pc:sldMkLst>
          <pc:docMk/>
          <pc:sldMk cId="402646548" sldId="283"/>
        </pc:sldMkLst>
      </pc:sldChg>
      <pc:sldChg chg="add setBg">
        <pc:chgData name="Kevin DeRudder" userId="b8db0611-c7c8-4114-b23c-d54441a090d5" providerId="ADAL" clId="{9D3A542D-FD2A-43C3-84C5-5789E61393C0}" dt="2018-12-20T08:53:46.816" v="1086"/>
        <pc:sldMkLst>
          <pc:docMk/>
          <pc:sldMk cId="1252019033" sldId="283"/>
        </pc:sldMkLst>
      </pc:sldChg>
      <pc:sldChg chg="del">
        <pc:chgData name="Kevin DeRudder" userId="b8db0611-c7c8-4114-b23c-d54441a090d5" providerId="ADAL" clId="{9D3A542D-FD2A-43C3-84C5-5789E61393C0}" dt="2018-12-19T14:30:00.772" v="69" actId="2696"/>
        <pc:sldMkLst>
          <pc:docMk/>
          <pc:sldMk cId="1237955361" sldId="284"/>
        </pc:sldMkLst>
      </pc:sldChg>
      <pc:sldChg chg="add">
        <pc:chgData name="Kevin DeRudder" userId="b8db0611-c7c8-4114-b23c-d54441a090d5" providerId="ADAL" clId="{9D3A542D-FD2A-43C3-84C5-5789E61393C0}" dt="2018-12-20T08:55:11.089" v="1164"/>
        <pc:sldMkLst>
          <pc:docMk/>
          <pc:sldMk cId="2564751531" sldId="284"/>
        </pc:sldMkLst>
      </pc:sldChg>
      <pc:sldChg chg="del">
        <pc:chgData name="Kevin DeRudder" userId="b8db0611-c7c8-4114-b23c-d54441a090d5" providerId="ADAL" clId="{9D3A542D-FD2A-43C3-84C5-5789E61393C0}" dt="2018-12-19T14:30:00.504" v="40" actId="2696"/>
        <pc:sldMkLst>
          <pc:docMk/>
          <pc:sldMk cId="727607804" sldId="285"/>
        </pc:sldMkLst>
      </pc:sldChg>
      <pc:sldChg chg="addSp delSp modSp add">
        <pc:chgData name="Kevin DeRudder" userId="b8db0611-c7c8-4114-b23c-d54441a090d5" providerId="ADAL" clId="{9D3A542D-FD2A-43C3-84C5-5789E61393C0}" dt="2018-12-20T09:00:35.341" v="1203" actId="1076"/>
        <pc:sldMkLst>
          <pc:docMk/>
          <pc:sldMk cId="916316002" sldId="285"/>
        </pc:sldMkLst>
        <pc:spChg chg="del">
          <ac:chgData name="Kevin DeRudder" userId="b8db0611-c7c8-4114-b23c-d54441a090d5" providerId="ADAL" clId="{9D3A542D-FD2A-43C3-84C5-5789E61393C0}" dt="2018-12-20T08:59:40.681" v="1194"/>
          <ac:spMkLst>
            <pc:docMk/>
            <pc:sldMk cId="916316002" sldId="285"/>
            <ac:spMk id="2" creationId="{C79AD465-535C-499E-96EC-12F38D9E6D25}"/>
          </ac:spMkLst>
        </pc:spChg>
        <pc:spChg chg="del">
          <ac:chgData name="Kevin DeRudder" userId="b8db0611-c7c8-4114-b23c-d54441a090d5" providerId="ADAL" clId="{9D3A542D-FD2A-43C3-84C5-5789E61393C0}" dt="2018-12-20T08:59:40.681" v="1194"/>
          <ac:spMkLst>
            <pc:docMk/>
            <pc:sldMk cId="916316002" sldId="285"/>
            <ac:spMk id="3" creationId="{7E0DA064-5DE4-400C-8623-8E7172006CDD}"/>
          </ac:spMkLst>
        </pc:spChg>
        <pc:spChg chg="del">
          <ac:chgData name="Kevin DeRudder" userId="b8db0611-c7c8-4114-b23c-d54441a090d5" providerId="ADAL" clId="{9D3A542D-FD2A-43C3-84C5-5789E61393C0}" dt="2018-12-20T08:59:40.681" v="1194"/>
          <ac:spMkLst>
            <pc:docMk/>
            <pc:sldMk cId="916316002" sldId="285"/>
            <ac:spMk id="4" creationId="{4FD91833-EA87-4693-8AD9-39D3AEF07D3F}"/>
          </ac:spMkLst>
        </pc:spChg>
        <pc:picChg chg="add del">
          <ac:chgData name="Kevin DeRudder" userId="b8db0611-c7c8-4114-b23c-d54441a090d5" providerId="ADAL" clId="{9D3A542D-FD2A-43C3-84C5-5789E61393C0}" dt="2018-12-20T08:59:46.609" v="1196" actId="478"/>
          <ac:picMkLst>
            <pc:docMk/>
            <pc:sldMk cId="916316002" sldId="285"/>
            <ac:picMk id="5" creationId="{B6C935F1-2F3A-4491-81DA-E5ACCB4088EF}"/>
          </ac:picMkLst>
        </pc:picChg>
        <pc:picChg chg="add mod">
          <ac:chgData name="Kevin DeRudder" userId="b8db0611-c7c8-4114-b23c-d54441a090d5" providerId="ADAL" clId="{9D3A542D-FD2A-43C3-84C5-5789E61393C0}" dt="2018-12-20T09:00:35.341" v="1203" actId="1076"/>
          <ac:picMkLst>
            <pc:docMk/>
            <pc:sldMk cId="916316002" sldId="285"/>
            <ac:picMk id="6" creationId="{3B3D3DB6-4846-46D0-96EC-2C666673EFCE}"/>
          </ac:picMkLst>
        </pc:picChg>
      </pc:sldChg>
      <pc:sldChg chg="addSp delSp modSp add">
        <pc:chgData name="Kevin DeRudder" userId="b8db0611-c7c8-4114-b23c-d54441a090d5" providerId="ADAL" clId="{9D3A542D-FD2A-43C3-84C5-5789E61393C0}" dt="2018-12-20T09:05:32.426" v="1304" actId="478"/>
        <pc:sldMkLst>
          <pc:docMk/>
          <pc:sldMk cId="4248359672" sldId="286"/>
        </pc:sldMkLst>
        <pc:spChg chg="add del mod">
          <ac:chgData name="Kevin DeRudder" userId="b8db0611-c7c8-4114-b23c-d54441a090d5" providerId="ADAL" clId="{9D3A542D-FD2A-43C3-84C5-5789E61393C0}" dt="2018-12-20T09:05:31.287" v="1303" actId="478"/>
          <ac:spMkLst>
            <pc:docMk/>
            <pc:sldMk cId="4248359672" sldId="286"/>
            <ac:spMk id="4" creationId="{0A7C3591-5A21-474F-ADE1-056E940A18B5}"/>
          </ac:spMkLst>
        </pc:spChg>
        <pc:spChg chg="add del mod">
          <ac:chgData name="Kevin DeRudder" userId="b8db0611-c7c8-4114-b23c-d54441a090d5" providerId="ADAL" clId="{9D3A542D-FD2A-43C3-84C5-5789E61393C0}" dt="2018-12-20T09:02:56.686" v="1229" actId="478"/>
          <ac:spMkLst>
            <pc:docMk/>
            <pc:sldMk cId="4248359672" sldId="286"/>
            <ac:spMk id="5" creationId="{786F1313-39C9-4774-BE21-508B52F10226}"/>
          </ac:spMkLst>
        </pc:spChg>
        <pc:spChg chg="add del mod">
          <ac:chgData name="Kevin DeRudder" userId="b8db0611-c7c8-4114-b23c-d54441a090d5" providerId="ADAL" clId="{9D3A542D-FD2A-43C3-84C5-5789E61393C0}" dt="2018-12-20T09:05:32.426" v="1304" actId="478"/>
          <ac:spMkLst>
            <pc:docMk/>
            <pc:sldMk cId="4248359672" sldId="286"/>
            <ac:spMk id="7" creationId="{6A2B8ED0-7DB2-4AC8-89A4-7E45EBB54D52}"/>
          </ac:spMkLst>
        </pc:spChg>
        <pc:spChg chg="add mod">
          <ac:chgData name="Kevin DeRudder" userId="b8db0611-c7c8-4114-b23c-d54441a090d5" providerId="ADAL" clId="{9D3A542D-FD2A-43C3-84C5-5789E61393C0}" dt="2018-12-20T09:04:41.033" v="1284" actId="1076"/>
          <ac:spMkLst>
            <pc:docMk/>
            <pc:sldMk cId="4248359672" sldId="286"/>
            <ac:spMk id="12" creationId="{25425D67-FAB9-4387-918D-35321175F3B1}"/>
          </ac:spMkLst>
        </pc:spChg>
        <pc:spChg chg="add mod">
          <ac:chgData name="Kevin DeRudder" userId="b8db0611-c7c8-4114-b23c-d54441a090d5" providerId="ADAL" clId="{9D3A542D-FD2A-43C3-84C5-5789E61393C0}" dt="2018-12-20T09:05:17.365" v="1301" actId="20577"/>
          <ac:spMkLst>
            <pc:docMk/>
            <pc:sldMk cId="4248359672" sldId="286"/>
            <ac:spMk id="16" creationId="{2DE63500-EE91-40AA-BBF0-F47AD3F97986}"/>
          </ac:spMkLst>
        </pc:spChg>
        <pc:picChg chg="add mod ord">
          <ac:chgData name="Kevin DeRudder" userId="b8db0611-c7c8-4114-b23c-d54441a090d5" providerId="ADAL" clId="{9D3A542D-FD2A-43C3-84C5-5789E61393C0}" dt="2018-12-20T09:01:51.229" v="1221" actId="167"/>
          <ac:picMkLst>
            <pc:docMk/>
            <pc:sldMk cId="4248359672" sldId="286"/>
            <ac:picMk id="2" creationId="{AF52327A-E0B7-4A1A-9D30-620E0334A04A}"/>
          </ac:picMkLst>
        </pc:picChg>
        <pc:picChg chg="del">
          <ac:chgData name="Kevin DeRudder" userId="b8db0611-c7c8-4114-b23c-d54441a090d5" providerId="ADAL" clId="{9D3A542D-FD2A-43C3-84C5-5789E61393C0}" dt="2018-12-20T09:01:52.736" v="1222" actId="478"/>
          <ac:picMkLst>
            <pc:docMk/>
            <pc:sldMk cId="4248359672" sldId="286"/>
            <ac:picMk id="6" creationId="{3B3D3DB6-4846-46D0-96EC-2C666673EFCE}"/>
          </ac:picMkLst>
        </pc:picChg>
        <pc:cxnChg chg="add mod">
          <ac:chgData name="Kevin DeRudder" userId="b8db0611-c7c8-4114-b23c-d54441a090d5" providerId="ADAL" clId="{9D3A542D-FD2A-43C3-84C5-5789E61393C0}" dt="2018-12-20T09:03:33.813" v="1234" actId="14861"/>
          <ac:cxnSpMkLst>
            <pc:docMk/>
            <pc:sldMk cId="4248359672" sldId="286"/>
            <ac:cxnSpMk id="8" creationId="{141A37B1-C39D-47D3-870B-B3264AAF2C4A}"/>
          </ac:cxnSpMkLst>
        </pc:cxnChg>
        <pc:cxnChg chg="add mod">
          <ac:chgData name="Kevin DeRudder" userId="b8db0611-c7c8-4114-b23c-d54441a090d5" providerId="ADAL" clId="{9D3A542D-FD2A-43C3-84C5-5789E61393C0}" dt="2018-12-20T09:03:55.217" v="1245" actId="1036"/>
          <ac:cxnSpMkLst>
            <pc:docMk/>
            <pc:sldMk cId="4248359672" sldId="286"/>
            <ac:cxnSpMk id="10" creationId="{D51C23E9-DECF-4185-8117-B871254E2A12}"/>
          </ac:cxnSpMkLst>
        </pc:cxnChg>
        <pc:cxnChg chg="add mod">
          <ac:chgData name="Kevin DeRudder" userId="b8db0611-c7c8-4114-b23c-d54441a090d5" providerId="ADAL" clId="{9D3A542D-FD2A-43C3-84C5-5789E61393C0}" dt="2018-12-20T09:04:12.045" v="1255" actId="1038"/>
          <ac:cxnSpMkLst>
            <pc:docMk/>
            <pc:sldMk cId="4248359672" sldId="286"/>
            <ac:cxnSpMk id="11" creationId="{5DBD7FE2-2D56-4CD7-AC21-0257A86BEF89}"/>
          </ac:cxnSpMkLst>
        </pc:cxnChg>
        <pc:cxnChg chg="add mod">
          <ac:chgData name="Kevin DeRudder" userId="b8db0611-c7c8-4114-b23c-d54441a090d5" providerId="ADAL" clId="{9D3A542D-FD2A-43C3-84C5-5789E61393C0}" dt="2018-12-20T09:05:09.632" v="1288" actId="14100"/>
          <ac:cxnSpMkLst>
            <pc:docMk/>
            <pc:sldMk cId="4248359672" sldId="286"/>
            <ac:cxnSpMk id="13" creationId="{C8A0CC34-0235-43CE-A418-BA48A01AEEB0}"/>
          </ac:cxnSpMkLst>
        </pc:cxnChg>
        <pc:cxnChg chg="add del mod">
          <ac:chgData name="Kevin DeRudder" userId="b8db0611-c7c8-4114-b23c-d54441a090d5" providerId="ADAL" clId="{9D3A542D-FD2A-43C3-84C5-5789E61393C0}" dt="2018-12-20T09:05:11.682" v="1289" actId="478"/>
          <ac:cxnSpMkLst>
            <pc:docMk/>
            <pc:sldMk cId="4248359672" sldId="286"/>
            <ac:cxnSpMk id="14" creationId="{84358D06-15A3-4FB6-8BEF-E2EEA763AD34}"/>
          </ac:cxnSpMkLst>
        </pc:cxnChg>
        <pc:cxnChg chg="add mod">
          <ac:chgData name="Kevin DeRudder" userId="b8db0611-c7c8-4114-b23c-d54441a090d5" providerId="ADAL" clId="{9D3A542D-FD2A-43C3-84C5-5789E61393C0}" dt="2018-12-20T09:05:00.699" v="1286" actId="1076"/>
          <ac:cxnSpMkLst>
            <pc:docMk/>
            <pc:sldMk cId="4248359672" sldId="286"/>
            <ac:cxnSpMk id="15" creationId="{34F609AA-FAA0-49D5-8E73-8E4A886BAFDF}"/>
          </ac:cxnSpMkLst>
        </pc:cxnChg>
      </pc:sldChg>
      <pc:sldChg chg="del">
        <pc:chgData name="Kevin DeRudder" userId="b8db0611-c7c8-4114-b23c-d54441a090d5" providerId="ADAL" clId="{9D3A542D-FD2A-43C3-84C5-5789E61393C0}" dt="2018-12-19T14:30:00.407" v="27" actId="2696"/>
        <pc:sldMkLst>
          <pc:docMk/>
          <pc:sldMk cId="2844586555" sldId="287"/>
        </pc:sldMkLst>
      </pc:sldChg>
      <pc:sldChg chg="addSp delSp modSp add">
        <pc:chgData name="Kevin DeRudder" userId="b8db0611-c7c8-4114-b23c-d54441a090d5" providerId="ADAL" clId="{9D3A542D-FD2A-43C3-84C5-5789E61393C0}" dt="2018-12-20T09:10:26.691" v="1453" actId="14100"/>
        <pc:sldMkLst>
          <pc:docMk/>
          <pc:sldMk cId="2929486774" sldId="287"/>
        </pc:sldMkLst>
        <pc:spChg chg="add mod">
          <ac:chgData name="Kevin DeRudder" userId="b8db0611-c7c8-4114-b23c-d54441a090d5" providerId="ADAL" clId="{9D3A542D-FD2A-43C3-84C5-5789E61393C0}" dt="2018-12-20T09:09:22.722" v="1442" actId="1035"/>
          <ac:spMkLst>
            <pc:docMk/>
            <pc:sldMk cId="2929486774" sldId="287"/>
            <ac:spMk id="8" creationId="{8A8FF963-2528-4E56-B54F-610457098BCF}"/>
          </ac:spMkLst>
        </pc:spChg>
        <pc:spChg chg="add mod">
          <ac:chgData name="Kevin DeRudder" userId="b8db0611-c7c8-4114-b23c-d54441a090d5" providerId="ADAL" clId="{9D3A542D-FD2A-43C3-84C5-5789E61393C0}" dt="2018-12-20T09:10:26.691" v="1453" actId="14100"/>
          <ac:spMkLst>
            <pc:docMk/>
            <pc:sldMk cId="2929486774" sldId="287"/>
            <ac:spMk id="10" creationId="{E832A603-6BAB-48C5-B926-5A4A1E85ECBC}"/>
          </ac:spMkLst>
        </pc:spChg>
        <pc:picChg chg="add mod ord">
          <ac:chgData name="Kevin DeRudder" userId="b8db0611-c7c8-4114-b23c-d54441a090d5" providerId="ADAL" clId="{9D3A542D-FD2A-43C3-84C5-5789E61393C0}" dt="2018-12-20T09:09:19.692" v="1439" actId="1035"/>
          <ac:picMkLst>
            <pc:docMk/>
            <pc:sldMk cId="2929486774" sldId="287"/>
            <ac:picMk id="2" creationId="{E9629E84-1A8B-4420-AC33-E046D9ACCF17}"/>
          </ac:picMkLst>
        </pc:picChg>
        <pc:picChg chg="del">
          <ac:chgData name="Kevin DeRudder" userId="b8db0611-c7c8-4114-b23c-d54441a090d5" providerId="ADAL" clId="{9D3A542D-FD2A-43C3-84C5-5789E61393C0}" dt="2018-12-20T09:07:26.190" v="1309" actId="478"/>
          <ac:picMkLst>
            <pc:docMk/>
            <pc:sldMk cId="2929486774" sldId="287"/>
            <ac:picMk id="6" creationId="{3B3D3DB6-4846-46D0-96EC-2C666673EFCE}"/>
          </ac:picMkLst>
        </pc:picChg>
        <pc:cxnChg chg="add mod">
          <ac:chgData name="Kevin DeRudder" userId="b8db0611-c7c8-4114-b23c-d54441a090d5" providerId="ADAL" clId="{9D3A542D-FD2A-43C3-84C5-5789E61393C0}" dt="2018-12-20T09:09:13.522" v="1430" actId="1036"/>
          <ac:cxnSpMkLst>
            <pc:docMk/>
            <pc:sldMk cId="2929486774" sldId="287"/>
            <ac:cxnSpMk id="4" creationId="{2864FF6F-CAD8-4B9E-9BC4-231B80DE9AF7}"/>
          </ac:cxnSpMkLst>
        </pc:cxnChg>
        <pc:cxnChg chg="add mod">
          <ac:chgData name="Kevin DeRudder" userId="b8db0611-c7c8-4114-b23c-d54441a090d5" providerId="ADAL" clId="{9D3A542D-FD2A-43C3-84C5-5789E61393C0}" dt="2018-12-20T09:09:13.522" v="1430" actId="1036"/>
          <ac:cxnSpMkLst>
            <pc:docMk/>
            <pc:sldMk cId="2929486774" sldId="287"/>
            <ac:cxnSpMk id="5" creationId="{3A4A20AC-2FAD-4ABD-9E72-9639AF0866C1}"/>
          </ac:cxnSpMkLst>
        </pc:cxnChg>
        <pc:cxnChg chg="add mod">
          <ac:chgData name="Kevin DeRudder" userId="b8db0611-c7c8-4114-b23c-d54441a090d5" providerId="ADAL" clId="{9D3A542D-FD2A-43C3-84C5-5789E61393C0}" dt="2018-12-20T09:09:13.522" v="1430" actId="1036"/>
          <ac:cxnSpMkLst>
            <pc:docMk/>
            <pc:sldMk cId="2929486774" sldId="287"/>
            <ac:cxnSpMk id="7" creationId="{1E797651-D174-466A-8970-398055375608}"/>
          </ac:cxnSpMkLst>
        </pc:cxnChg>
      </pc:sldChg>
      <pc:sldChg chg="addSp delSp modSp add ord">
        <pc:chgData name="Kevin DeRudder" userId="b8db0611-c7c8-4114-b23c-d54441a090d5" providerId="ADAL" clId="{9D3A542D-FD2A-43C3-84C5-5789E61393C0}" dt="2018-12-20T09:15:56.630" v="1579" actId="20577"/>
        <pc:sldMkLst>
          <pc:docMk/>
          <pc:sldMk cId="289936667" sldId="288"/>
        </pc:sldMkLst>
        <pc:spChg chg="add mod">
          <ac:chgData name="Kevin DeRudder" userId="b8db0611-c7c8-4114-b23c-d54441a090d5" providerId="ADAL" clId="{9D3A542D-FD2A-43C3-84C5-5789E61393C0}" dt="2018-12-20T09:12:50.414" v="1503" actId="20577"/>
          <ac:spMkLst>
            <pc:docMk/>
            <pc:sldMk cId="289936667" sldId="288"/>
            <ac:spMk id="4" creationId="{B71A76E2-0EDA-49C1-8A4E-0B753803DC0B}"/>
          </ac:spMkLst>
        </pc:spChg>
        <pc:spChg chg="add mod">
          <ac:chgData name="Kevin DeRudder" userId="b8db0611-c7c8-4114-b23c-d54441a090d5" providerId="ADAL" clId="{9D3A542D-FD2A-43C3-84C5-5789E61393C0}" dt="2018-12-20T09:13:31.753" v="1543" actId="20577"/>
          <ac:spMkLst>
            <pc:docMk/>
            <pc:sldMk cId="289936667" sldId="288"/>
            <ac:spMk id="5" creationId="{DE0BF585-1FF6-4538-92DC-52078C7F17F9}"/>
          </ac:spMkLst>
        </pc:spChg>
        <pc:spChg chg="add mod">
          <ac:chgData name="Kevin DeRudder" userId="b8db0611-c7c8-4114-b23c-d54441a090d5" providerId="ADAL" clId="{9D3A542D-FD2A-43C3-84C5-5789E61393C0}" dt="2018-12-20T09:14:37.769" v="1551" actId="20577"/>
          <ac:spMkLst>
            <pc:docMk/>
            <pc:sldMk cId="289936667" sldId="288"/>
            <ac:spMk id="7" creationId="{10447D4F-7152-4C07-B171-B7F9F30C587A}"/>
          </ac:spMkLst>
        </pc:spChg>
        <pc:spChg chg="add mod">
          <ac:chgData name="Kevin DeRudder" userId="b8db0611-c7c8-4114-b23c-d54441a090d5" providerId="ADAL" clId="{9D3A542D-FD2A-43C3-84C5-5789E61393C0}" dt="2018-12-20T09:15:56.630" v="1579" actId="20577"/>
          <ac:spMkLst>
            <pc:docMk/>
            <pc:sldMk cId="289936667" sldId="288"/>
            <ac:spMk id="8" creationId="{BE90D27C-84D0-4B8C-80DC-7FA37BEF4350}"/>
          </ac:spMkLst>
        </pc:spChg>
        <pc:picChg chg="add mod ord">
          <ac:chgData name="Kevin DeRudder" userId="b8db0611-c7c8-4114-b23c-d54441a090d5" providerId="ADAL" clId="{9D3A542D-FD2A-43C3-84C5-5789E61393C0}" dt="2018-12-20T09:11:37.739" v="1457" actId="167"/>
          <ac:picMkLst>
            <pc:docMk/>
            <pc:sldMk cId="289936667" sldId="288"/>
            <ac:picMk id="2" creationId="{B56CB93E-6366-4F1D-8CFB-1F19EE600291}"/>
          </ac:picMkLst>
        </pc:picChg>
        <pc:picChg chg="del">
          <ac:chgData name="Kevin DeRudder" userId="b8db0611-c7c8-4114-b23c-d54441a090d5" providerId="ADAL" clId="{9D3A542D-FD2A-43C3-84C5-5789E61393C0}" dt="2018-12-20T09:11:41.380" v="1458" actId="478"/>
          <ac:picMkLst>
            <pc:docMk/>
            <pc:sldMk cId="289936667" sldId="288"/>
            <ac:picMk id="6" creationId="{3B3D3DB6-4846-46D0-96EC-2C666673EFCE}"/>
          </ac:picMkLst>
        </pc:picChg>
      </pc:sldChg>
      <pc:sldChg chg="del">
        <pc:chgData name="Kevin DeRudder" userId="b8db0611-c7c8-4114-b23c-d54441a090d5" providerId="ADAL" clId="{9D3A542D-FD2A-43C3-84C5-5789E61393C0}" dt="2018-12-19T14:30:00.407" v="28" actId="2696"/>
        <pc:sldMkLst>
          <pc:docMk/>
          <pc:sldMk cId="716320020" sldId="288"/>
        </pc:sldMkLst>
      </pc:sldChg>
      <pc:sldChg chg="del">
        <pc:chgData name="Kevin DeRudder" userId="b8db0611-c7c8-4114-b23c-d54441a090d5" providerId="ADAL" clId="{9D3A542D-FD2A-43C3-84C5-5789E61393C0}" dt="2018-12-19T14:30:00.374" v="23" actId="2696"/>
        <pc:sldMkLst>
          <pc:docMk/>
          <pc:sldMk cId="2731327951" sldId="289"/>
        </pc:sldMkLst>
      </pc:sldChg>
      <pc:sldChg chg="addSp delSp modSp add">
        <pc:chgData name="Kevin DeRudder" userId="b8db0611-c7c8-4114-b23c-d54441a090d5" providerId="ADAL" clId="{9D3A542D-FD2A-43C3-84C5-5789E61393C0}" dt="2018-12-20T09:21:45.237" v="1609" actId="20577"/>
        <pc:sldMkLst>
          <pc:docMk/>
          <pc:sldMk cId="2849809648" sldId="289"/>
        </pc:sldMkLst>
        <pc:spChg chg="add mod">
          <ac:chgData name="Kevin DeRudder" userId="b8db0611-c7c8-4114-b23c-d54441a090d5" providerId="ADAL" clId="{9D3A542D-FD2A-43C3-84C5-5789E61393C0}" dt="2018-12-20T09:21:45.237" v="1609" actId="20577"/>
          <ac:spMkLst>
            <pc:docMk/>
            <pc:sldMk cId="2849809648" sldId="289"/>
            <ac:spMk id="4" creationId="{0003DA0A-245D-46CB-92FD-810EFB937963}"/>
          </ac:spMkLst>
        </pc:spChg>
        <pc:picChg chg="add mod ord">
          <ac:chgData name="Kevin DeRudder" userId="b8db0611-c7c8-4114-b23c-d54441a090d5" providerId="ADAL" clId="{9D3A542D-FD2A-43C3-84C5-5789E61393C0}" dt="2018-12-20T09:21:17.880" v="1583" actId="167"/>
          <ac:picMkLst>
            <pc:docMk/>
            <pc:sldMk cId="2849809648" sldId="289"/>
            <ac:picMk id="2" creationId="{78402639-958E-45F4-84F4-44D932D1C4E3}"/>
          </ac:picMkLst>
        </pc:picChg>
        <pc:picChg chg="del">
          <ac:chgData name="Kevin DeRudder" userId="b8db0611-c7c8-4114-b23c-d54441a090d5" providerId="ADAL" clId="{9D3A542D-FD2A-43C3-84C5-5789E61393C0}" dt="2018-12-20T09:21:20.127" v="1584" actId="478"/>
          <ac:picMkLst>
            <pc:docMk/>
            <pc:sldMk cId="2849809648" sldId="289"/>
            <ac:picMk id="6" creationId="{3B3D3DB6-4846-46D0-96EC-2C666673EFCE}"/>
          </ac:picMkLst>
        </pc:picChg>
      </pc:sldChg>
      <pc:sldChg chg="del">
        <pc:chgData name="Kevin DeRudder" userId="b8db0611-c7c8-4114-b23c-d54441a090d5" providerId="ADAL" clId="{9D3A542D-FD2A-43C3-84C5-5789E61393C0}" dt="2018-12-19T14:30:00.359" v="21" actId="2696"/>
        <pc:sldMkLst>
          <pc:docMk/>
          <pc:sldMk cId="1782590901" sldId="290"/>
        </pc:sldMkLst>
      </pc:sldChg>
      <pc:sldChg chg="add del">
        <pc:chgData name="Kevin DeRudder" userId="b8db0611-c7c8-4114-b23c-d54441a090d5" providerId="ADAL" clId="{9D3A542D-FD2A-43C3-84C5-5789E61393C0}" dt="2018-12-20T09:38:25.684" v="1716" actId="2696"/>
        <pc:sldMkLst>
          <pc:docMk/>
          <pc:sldMk cId="2371519877" sldId="290"/>
        </pc:sldMkLst>
      </pc:sldChg>
      <pc:sldChg chg="del">
        <pc:chgData name="Kevin DeRudder" userId="b8db0611-c7c8-4114-b23c-d54441a090d5" providerId="ADAL" clId="{9D3A542D-FD2A-43C3-84C5-5789E61393C0}" dt="2018-12-19T14:30:00.374" v="24" actId="2696"/>
        <pc:sldMkLst>
          <pc:docMk/>
          <pc:sldMk cId="3037155439" sldId="291"/>
        </pc:sldMkLst>
      </pc:sldChg>
      <pc:sldChg chg="add del">
        <pc:chgData name="Kevin DeRudder" userId="b8db0611-c7c8-4114-b23c-d54441a090d5" providerId="ADAL" clId="{9D3A542D-FD2A-43C3-84C5-5789E61393C0}" dt="2018-12-20T09:38:25.688" v="1717" actId="2696"/>
        <pc:sldMkLst>
          <pc:docMk/>
          <pc:sldMk cId="3596605202" sldId="291"/>
        </pc:sldMkLst>
      </pc:sldChg>
      <pc:sldChg chg="del">
        <pc:chgData name="Kevin DeRudder" userId="b8db0611-c7c8-4114-b23c-d54441a090d5" providerId="ADAL" clId="{9D3A542D-FD2A-43C3-84C5-5789E61393C0}" dt="2018-12-19T14:30:00.391" v="25" actId="2696"/>
        <pc:sldMkLst>
          <pc:docMk/>
          <pc:sldMk cId="3520539382" sldId="292"/>
        </pc:sldMkLst>
      </pc:sldChg>
      <pc:sldChg chg="add del">
        <pc:chgData name="Kevin DeRudder" userId="b8db0611-c7c8-4114-b23c-d54441a090d5" providerId="ADAL" clId="{9D3A542D-FD2A-43C3-84C5-5789E61393C0}" dt="2018-12-20T09:38:25.691" v="1718" actId="2696"/>
        <pc:sldMkLst>
          <pc:docMk/>
          <pc:sldMk cId="4022730228" sldId="292"/>
        </pc:sldMkLst>
      </pc:sldChg>
      <pc:sldChg chg="del">
        <pc:chgData name="Kevin DeRudder" userId="b8db0611-c7c8-4114-b23c-d54441a090d5" providerId="ADAL" clId="{9D3A542D-FD2A-43C3-84C5-5789E61393C0}" dt="2018-12-19T14:30:00.391" v="26" actId="2696"/>
        <pc:sldMkLst>
          <pc:docMk/>
          <pc:sldMk cId="2447208512" sldId="293"/>
        </pc:sldMkLst>
      </pc:sldChg>
      <pc:sldChg chg="add del">
        <pc:chgData name="Kevin DeRudder" userId="b8db0611-c7c8-4114-b23c-d54441a090d5" providerId="ADAL" clId="{9D3A542D-FD2A-43C3-84C5-5789E61393C0}" dt="2018-12-20T09:38:25.693" v="1719" actId="2696"/>
        <pc:sldMkLst>
          <pc:docMk/>
          <pc:sldMk cId="3338833134" sldId="293"/>
        </pc:sldMkLst>
      </pc:sldChg>
      <pc:sldChg chg="del">
        <pc:chgData name="Kevin DeRudder" userId="b8db0611-c7c8-4114-b23c-d54441a090d5" providerId="ADAL" clId="{9D3A542D-FD2A-43C3-84C5-5789E61393C0}" dt="2018-12-19T14:30:00.423" v="29" actId="2696"/>
        <pc:sldMkLst>
          <pc:docMk/>
          <pc:sldMk cId="2408862421" sldId="294"/>
        </pc:sldMkLst>
      </pc:sldChg>
      <pc:sldChg chg="add del">
        <pc:chgData name="Kevin DeRudder" userId="b8db0611-c7c8-4114-b23c-d54441a090d5" providerId="ADAL" clId="{9D3A542D-FD2A-43C3-84C5-5789E61393C0}" dt="2018-12-20T09:38:25.695" v="1720" actId="2696"/>
        <pc:sldMkLst>
          <pc:docMk/>
          <pc:sldMk cId="2925351499" sldId="294"/>
        </pc:sldMkLst>
      </pc:sldChg>
      <pc:sldChg chg="del">
        <pc:chgData name="Kevin DeRudder" userId="b8db0611-c7c8-4114-b23c-d54441a090d5" providerId="ADAL" clId="{9D3A542D-FD2A-43C3-84C5-5789E61393C0}" dt="2018-12-19T14:30:00.439" v="33" actId="2696"/>
        <pc:sldMkLst>
          <pc:docMk/>
          <pc:sldMk cId="2930245825" sldId="295"/>
        </pc:sldMkLst>
      </pc:sldChg>
      <pc:sldChg chg="add del">
        <pc:chgData name="Kevin DeRudder" userId="b8db0611-c7c8-4114-b23c-d54441a090d5" providerId="ADAL" clId="{9D3A542D-FD2A-43C3-84C5-5789E61393C0}" dt="2018-12-20T09:38:25.699" v="1721" actId="2696"/>
        <pc:sldMkLst>
          <pc:docMk/>
          <pc:sldMk cId="4287001829" sldId="295"/>
        </pc:sldMkLst>
      </pc:sldChg>
      <pc:sldChg chg="add del">
        <pc:chgData name="Kevin DeRudder" userId="b8db0611-c7c8-4114-b23c-d54441a090d5" providerId="ADAL" clId="{9D3A542D-FD2A-43C3-84C5-5789E61393C0}" dt="2018-12-20T09:38:25.702" v="1722" actId="2696"/>
        <pc:sldMkLst>
          <pc:docMk/>
          <pc:sldMk cId="1887683566" sldId="296"/>
        </pc:sldMkLst>
      </pc:sldChg>
      <pc:sldChg chg="del">
        <pc:chgData name="Kevin DeRudder" userId="b8db0611-c7c8-4114-b23c-d54441a090d5" providerId="ADAL" clId="{9D3A542D-FD2A-43C3-84C5-5789E61393C0}" dt="2018-12-19T14:30:00.461" v="34" actId="2696"/>
        <pc:sldMkLst>
          <pc:docMk/>
          <pc:sldMk cId="3872131352" sldId="296"/>
        </pc:sldMkLst>
      </pc:sldChg>
      <pc:sldChg chg="add del">
        <pc:chgData name="Kevin DeRudder" userId="b8db0611-c7c8-4114-b23c-d54441a090d5" providerId="ADAL" clId="{9D3A542D-FD2A-43C3-84C5-5789E61393C0}" dt="2018-12-20T09:38:25.704" v="1723" actId="2696"/>
        <pc:sldMkLst>
          <pc:docMk/>
          <pc:sldMk cId="832324117" sldId="297"/>
        </pc:sldMkLst>
      </pc:sldChg>
      <pc:sldChg chg="del">
        <pc:chgData name="Kevin DeRudder" userId="b8db0611-c7c8-4114-b23c-d54441a090d5" providerId="ADAL" clId="{9D3A542D-FD2A-43C3-84C5-5789E61393C0}" dt="2018-12-19T14:30:00.471" v="35" actId="2696"/>
        <pc:sldMkLst>
          <pc:docMk/>
          <pc:sldMk cId="1480489740" sldId="297"/>
        </pc:sldMkLst>
      </pc:sldChg>
      <pc:sldChg chg="del">
        <pc:chgData name="Kevin DeRudder" userId="b8db0611-c7c8-4114-b23c-d54441a090d5" providerId="ADAL" clId="{9D3A542D-FD2A-43C3-84C5-5789E61393C0}" dt="2018-12-19T14:30:00.485" v="36" actId="2696"/>
        <pc:sldMkLst>
          <pc:docMk/>
          <pc:sldMk cId="2056789240" sldId="298"/>
        </pc:sldMkLst>
      </pc:sldChg>
      <pc:sldChg chg="add del">
        <pc:chgData name="Kevin DeRudder" userId="b8db0611-c7c8-4114-b23c-d54441a090d5" providerId="ADAL" clId="{9D3A542D-FD2A-43C3-84C5-5789E61393C0}" dt="2018-12-20T09:38:25.707" v="1724" actId="2696"/>
        <pc:sldMkLst>
          <pc:docMk/>
          <pc:sldMk cId="3582808897" sldId="298"/>
        </pc:sldMkLst>
      </pc:sldChg>
      <pc:sldChg chg="add del">
        <pc:chgData name="Kevin DeRudder" userId="b8db0611-c7c8-4114-b23c-d54441a090d5" providerId="ADAL" clId="{9D3A542D-FD2A-43C3-84C5-5789E61393C0}" dt="2018-12-20T09:38:25.711" v="1725" actId="2696"/>
        <pc:sldMkLst>
          <pc:docMk/>
          <pc:sldMk cId="1443301150" sldId="299"/>
        </pc:sldMkLst>
      </pc:sldChg>
      <pc:sldChg chg="del">
        <pc:chgData name="Kevin DeRudder" userId="b8db0611-c7c8-4114-b23c-d54441a090d5" providerId="ADAL" clId="{9D3A542D-FD2A-43C3-84C5-5789E61393C0}" dt="2018-12-19T14:30:00.488" v="37" actId="2696"/>
        <pc:sldMkLst>
          <pc:docMk/>
          <pc:sldMk cId="3291548396" sldId="299"/>
        </pc:sldMkLst>
      </pc:sldChg>
      <pc:sldChg chg="del">
        <pc:chgData name="Kevin DeRudder" userId="b8db0611-c7c8-4114-b23c-d54441a090d5" providerId="ADAL" clId="{9D3A542D-FD2A-43C3-84C5-5789E61393C0}" dt="2018-12-19T14:30:00.504" v="38" actId="2696"/>
        <pc:sldMkLst>
          <pc:docMk/>
          <pc:sldMk cId="1438724396" sldId="300"/>
        </pc:sldMkLst>
      </pc:sldChg>
      <pc:sldChg chg="add">
        <pc:chgData name="Kevin DeRudder" userId="b8db0611-c7c8-4114-b23c-d54441a090d5" providerId="ADAL" clId="{9D3A542D-FD2A-43C3-84C5-5789E61393C0}" dt="2018-12-20T09:05:25.316" v="1302"/>
        <pc:sldMkLst>
          <pc:docMk/>
          <pc:sldMk cId="2741264183" sldId="300"/>
        </pc:sldMkLst>
      </pc:sldChg>
      <pc:sldChg chg="del">
        <pc:chgData name="Kevin DeRudder" userId="b8db0611-c7c8-4114-b23c-d54441a090d5" providerId="ADAL" clId="{9D3A542D-FD2A-43C3-84C5-5789E61393C0}" dt="2018-12-19T14:30:00.504" v="39" actId="2696"/>
        <pc:sldMkLst>
          <pc:docMk/>
          <pc:sldMk cId="3794834564" sldId="301"/>
        </pc:sldMkLst>
      </pc:sldChg>
      <pc:sldChg chg="addSp delSp modSp add">
        <pc:chgData name="Kevin DeRudder" userId="b8db0611-c7c8-4114-b23c-d54441a090d5" providerId="ADAL" clId="{9D3A542D-FD2A-43C3-84C5-5789E61393C0}" dt="2018-12-20T09:25:18.295" v="1697" actId="1036"/>
        <pc:sldMkLst>
          <pc:docMk/>
          <pc:sldMk cId="4048398149" sldId="301"/>
        </pc:sldMkLst>
        <pc:spChg chg="del">
          <ac:chgData name="Kevin DeRudder" userId="b8db0611-c7c8-4114-b23c-d54441a090d5" providerId="ADAL" clId="{9D3A542D-FD2A-43C3-84C5-5789E61393C0}" dt="2018-12-20T09:22:46.902" v="1611" actId="478"/>
          <ac:spMkLst>
            <pc:docMk/>
            <pc:sldMk cId="4048398149" sldId="301"/>
            <ac:spMk id="4" creationId="{0003DA0A-245D-46CB-92FD-810EFB937963}"/>
          </ac:spMkLst>
        </pc:spChg>
        <pc:spChg chg="add mod">
          <ac:chgData name="Kevin DeRudder" userId="b8db0611-c7c8-4114-b23c-d54441a090d5" providerId="ADAL" clId="{9D3A542D-FD2A-43C3-84C5-5789E61393C0}" dt="2018-12-20T09:25:18.295" v="1697" actId="1036"/>
          <ac:spMkLst>
            <pc:docMk/>
            <pc:sldMk cId="4048398149" sldId="301"/>
            <ac:spMk id="5" creationId="{818312FB-DD04-4C6A-AB63-79C3E2BDF9D7}"/>
          </ac:spMkLst>
        </pc:spChg>
        <pc:spChg chg="add mod">
          <ac:chgData name="Kevin DeRudder" userId="b8db0611-c7c8-4114-b23c-d54441a090d5" providerId="ADAL" clId="{9D3A542D-FD2A-43C3-84C5-5789E61393C0}" dt="2018-12-20T09:25:18.295" v="1697" actId="1036"/>
          <ac:spMkLst>
            <pc:docMk/>
            <pc:sldMk cId="4048398149" sldId="301"/>
            <ac:spMk id="6" creationId="{4352E174-1F7C-4DB5-8777-27D3DC9C8077}"/>
          </ac:spMkLst>
        </pc:spChg>
      </pc:sldChg>
      <pc:sldChg chg="del">
        <pc:chgData name="Kevin DeRudder" userId="b8db0611-c7c8-4114-b23c-d54441a090d5" providerId="ADAL" clId="{9D3A542D-FD2A-43C3-84C5-5789E61393C0}" dt="2018-12-19T14:30:00.630" v="51" actId="2696"/>
        <pc:sldMkLst>
          <pc:docMk/>
          <pc:sldMk cId="303034160" sldId="302"/>
        </pc:sldMkLst>
      </pc:sldChg>
      <pc:sldChg chg="modSp add ord">
        <pc:chgData name="Kevin DeRudder" userId="b8db0611-c7c8-4114-b23c-d54441a090d5" providerId="ADAL" clId="{9D3A542D-FD2A-43C3-84C5-5789E61393C0}" dt="2018-12-20T09:25:29.800" v="1699" actId="14100"/>
        <pc:sldMkLst>
          <pc:docMk/>
          <pc:sldMk cId="1548890194" sldId="302"/>
        </pc:sldMkLst>
        <pc:spChg chg="mod">
          <ac:chgData name="Kevin DeRudder" userId="b8db0611-c7c8-4114-b23c-d54441a090d5" providerId="ADAL" clId="{9D3A542D-FD2A-43C3-84C5-5789E61393C0}" dt="2018-12-20T09:24:56.454" v="1688" actId="1076"/>
          <ac:spMkLst>
            <pc:docMk/>
            <pc:sldMk cId="1548890194" sldId="302"/>
            <ac:spMk id="5" creationId="{818312FB-DD04-4C6A-AB63-79C3E2BDF9D7}"/>
          </ac:spMkLst>
        </pc:spChg>
        <pc:spChg chg="mod">
          <ac:chgData name="Kevin DeRudder" userId="b8db0611-c7c8-4114-b23c-d54441a090d5" providerId="ADAL" clId="{9D3A542D-FD2A-43C3-84C5-5789E61393C0}" dt="2018-12-20T09:25:29.800" v="1699" actId="14100"/>
          <ac:spMkLst>
            <pc:docMk/>
            <pc:sldMk cId="1548890194" sldId="302"/>
            <ac:spMk id="6" creationId="{4352E174-1F7C-4DB5-8777-27D3DC9C8077}"/>
          </ac:spMkLst>
        </pc:spChg>
      </pc:sldChg>
      <pc:sldChg chg="modSp add">
        <pc:chgData name="Kevin DeRudder" userId="b8db0611-c7c8-4114-b23c-d54441a090d5" providerId="ADAL" clId="{9D3A542D-FD2A-43C3-84C5-5789E61393C0}" dt="2018-12-20T09:26:09.503" v="1704" actId="1076"/>
        <pc:sldMkLst>
          <pc:docMk/>
          <pc:sldMk cId="1854309224" sldId="303"/>
        </pc:sldMkLst>
        <pc:spChg chg="mod">
          <ac:chgData name="Kevin DeRudder" userId="b8db0611-c7c8-4114-b23c-d54441a090d5" providerId="ADAL" clId="{9D3A542D-FD2A-43C3-84C5-5789E61393C0}" dt="2018-12-20T09:26:09.503" v="1704" actId="1076"/>
          <ac:spMkLst>
            <pc:docMk/>
            <pc:sldMk cId="1854309224" sldId="303"/>
            <ac:spMk id="5" creationId="{818312FB-DD04-4C6A-AB63-79C3E2BDF9D7}"/>
          </ac:spMkLst>
        </pc:spChg>
        <pc:spChg chg="mod">
          <ac:chgData name="Kevin DeRudder" userId="b8db0611-c7c8-4114-b23c-d54441a090d5" providerId="ADAL" clId="{9D3A542D-FD2A-43C3-84C5-5789E61393C0}" dt="2018-12-20T09:26:06.332" v="1703" actId="14100"/>
          <ac:spMkLst>
            <pc:docMk/>
            <pc:sldMk cId="1854309224" sldId="303"/>
            <ac:spMk id="6" creationId="{4352E174-1F7C-4DB5-8777-27D3DC9C8077}"/>
          </ac:spMkLst>
        </pc:spChg>
      </pc:sldChg>
      <pc:sldChg chg="del">
        <pc:chgData name="Kevin DeRudder" userId="b8db0611-c7c8-4114-b23c-d54441a090d5" providerId="ADAL" clId="{9D3A542D-FD2A-43C3-84C5-5789E61393C0}" dt="2018-12-19T14:30:00.646" v="53" actId="2696"/>
        <pc:sldMkLst>
          <pc:docMk/>
          <pc:sldMk cId="1856941455" sldId="303"/>
        </pc:sldMkLst>
      </pc:sldChg>
      <pc:sldChg chg="del">
        <pc:chgData name="Kevin DeRudder" userId="b8db0611-c7c8-4114-b23c-d54441a090d5" providerId="ADAL" clId="{9D3A542D-FD2A-43C3-84C5-5789E61393C0}" dt="2018-12-19T14:30:00.662" v="56" actId="2696"/>
        <pc:sldMkLst>
          <pc:docMk/>
          <pc:sldMk cId="928067491" sldId="304"/>
        </pc:sldMkLst>
      </pc:sldChg>
      <pc:sldChg chg="modSp add">
        <pc:chgData name="Kevin DeRudder" userId="b8db0611-c7c8-4114-b23c-d54441a090d5" providerId="ADAL" clId="{9D3A542D-FD2A-43C3-84C5-5789E61393C0}" dt="2018-12-20T09:26:49.026" v="1715" actId="14100"/>
        <pc:sldMkLst>
          <pc:docMk/>
          <pc:sldMk cId="4121920907" sldId="304"/>
        </pc:sldMkLst>
        <pc:spChg chg="mod">
          <ac:chgData name="Kevin DeRudder" userId="b8db0611-c7c8-4114-b23c-d54441a090d5" providerId="ADAL" clId="{9D3A542D-FD2A-43C3-84C5-5789E61393C0}" dt="2018-12-20T09:26:27.835" v="1712" actId="1036"/>
          <ac:spMkLst>
            <pc:docMk/>
            <pc:sldMk cId="4121920907" sldId="304"/>
            <ac:spMk id="5" creationId="{818312FB-DD04-4C6A-AB63-79C3E2BDF9D7}"/>
          </ac:spMkLst>
        </pc:spChg>
        <pc:spChg chg="mod">
          <ac:chgData name="Kevin DeRudder" userId="b8db0611-c7c8-4114-b23c-d54441a090d5" providerId="ADAL" clId="{9D3A542D-FD2A-43C3-84C5-5789E61393C0}" dt="2018-12-20T09:26:49.026" v="1715" actId="14100"/>
          <ac:spMkLst>
            <pc:docMk/>
            <pc:sldMk cId="4121920907" sldId="304"/>
            <ac:spMk id="6" creationId="{4352E174-1F7C-4DB5-8777-27D3DC9C8077}"/>
          </ac:spMkLst>
        </pc:spChg>
      </pc:sldChg>
      <pc:sldChg chg="addSp delSp modSp add setBg">
        <pc:chgData name="Kevin DeRudder" userId="b8db0611-c7c8-4114-b23c-d54441a090d5" providerId="ADAL" clId="{9D3A542D-FD2A-43C3-84C5-5789E61393C0}" dt="2018-12-20T09:40:52.853" v="1735" actId="1076"/>
        <pc:sldMkLst>
          <pc:docMk/>
          <pc:sldMk cId="2673127686" sldId="305"/>
        </pc:sldMkLst>
        <pc:spChg chg="del">
          <ac:chgData name="Kevin DeRudder" userId="b8db0611-c7c8-4114-b23c-d54441a090d5" providerId="ADAL" clId="{9D3A542D-FD2A-43C3-84C5-5789E61393C0}" dt="2018-12-20T09:40:05.701" v="1727"/>
          <ac:spMkLst>
            <pc:docMk/>
            <pc:sldMk cId="2673127686" sldId="305"/>
            <ac:spMk id="2" creationId="{5746C5C3-2153-472D-8D3B-BE5B8B4CCF84}"/>
          </ac:spMkLst>
        </pc:spChg>
        <pc:spChg chg="del">
          <ac:chgData name="Kevin DeRudder" userId="b8db0611-c7c8-4114-b23c-d54441a090d5" providerId="ADAL" clId="{9D3A542D-FD2A-43C3-84C5-5789E61393C0}" dt="2018-12-20T09:40:05.701" v="1727"/>
          <ac:spMkLst>
            <pc:docMk/>
            <pc:sldMk cId="2673127686" sldId="305"/>
            <ac:spMk id="3" creationId="{79F4199F-5498-4A84-B6E6-3F00CA58B1D2}"/>
          </ac:spMkLst>
        </pc:spChg>
        <pc:spChg chg="del">
          <ac:chgData name="Kevin DeRudder" userId="b8db0611-c7c8-4114-b23c-d54441a090d5" providerId="ADAL" clId="{9D3A542D-FD2A-43C3-84C5-5789E61393C0}" dt="2018-12-20T09:40:05.701" v="1727"/>
          <ac:spMkLst>
            <pc:docMk/>
            <pc:sldMk cId="2673127686" sldId="305"/>
            <ac:spMk id="4" creationId="{4A161D86-9500-419A-B6E0-93665D752AB4}"/>
          </ac:spMkLst>
        </pc:spChg>
        <pc:spChg chg="add mod ord">
          <ac:chgData name="Kevin DeRudder" userId="b8db0611-c7c8-4114-b23c-d54441a090d5" providerId="ADAL" clId="{9D3A542D-FD2A-43C3-84C5-5789E61393C0}" dt="2018-12-20T09:40:40.664" v="1734" actId="167"/>
          <ac:spMkLst>
            <pc:docMk/>
            <pc:sldMk cId="2673127686" sldId="305"/>
            <ac:spMk id="6" creationId="{4DFC5429-BD57-4C53-8ACA-71140CCA58F2}"/>
          </ac:spMkLst>
        </pc:spChg>
        <pc:picChg chg="add mod">
          <ac:chgData name="Kevin DeRudder" userId="b8db0611-c7c8-4114-b23c-d54441a090d5" providerId="ADAL" clId="{9D3A542D-FD2A-43C3-84C5-5789E61393C0}" dt="2018-12-20T09:40:52.853" v="1735" actId="1076"/>
          <ac:picMkLst>
            <pc:docMk/>
            <pc:sldMk cId="2673127686" sldId="305"/>
            <ac:picMk id="5" creationId="{8C77D866-D2AA-44B5-9401-BE22FB2E7B2B}"/>
          </ac:picMkLst>
        </pc:picChg>
      </pc:sldChg>
      <pc:sldChg chg="del">
        <pc:chgData name="Kevin DeRudder" userId="b8db0611-c7c8-4114-b23c-d54441a090d5" providerId="ADAL" clId="{9D3A542D-FD2A-43C3-84C5-5789E61393C0}" dt="2018-12-19T14:30:00.677" v="57" actId="2696"/>
        <pc:sldMkLst>
          <pc:docMk/>
          <pc:sldMk cId="3110531477" sldId="305"/>
        </pc:sldMkLst>
      </pc:sldChg>
      <pc:sldChg chg="addSp delSp modSp add setBg">
        <pc:chgData name="Kevin DeRudder" userId="b8db0611-c7c8-4114-b23c-d54441a090d5" providerId="ADAL" clId="{9D3A542D-FD2A-43C3-84C5-5789E61393C0}" dt="2018-12-20T09:43:18.967" v="1742" actId="166"/>
        <pc:sldMkLst>
          <pc:docMk/>
          <pc:sldMk cId="147663253" sldId="306"/>
        </pc:sldMkLst>
        <pc:picChg chg="add mod ord">
          <ac:chgData name="Kevin DeRudder" userId="b8db0611-c7c8-4114-b23c-d54441a090d5" providerId="ADAL" clId="{9D3A542D-FD2A-43C3-84C5-5789E61393C0}" dt="2018-12-20T09:43:18.967" v="1742" actId="166"/>
          <ac:picMkLst>
            <pc:docMk/>
            <pc:sldMk cId="147663253" sldId="306"/>
            <ac:picMk id="2" creationId="{30885956-F863-4AAD-96D8-594E616945BC}"/>
          </ac:picMkLst>
        </pc:picChg>
        <pc:picChg chg="del">
          <ac:chgData name="Kevin DeRudder" userId="b8db0611-c7c8-4114-b23c-d54441a090d5" providerId="ADAL" clId="{9D3A542D-FD2A-43C3-84C5-5789E61393C0}" dt="2018-12-20T09:43:16.482" v="1741" actId="478"/>
          <ac:picMkLst>
            <pc:docMk/>
            <pc:sldMk cId="147663253" sldId="306"/>
            <ac:picMk id="5" creationId="{8C77D866-D2AA-44B5-9401-BE22FB2E7B2B}"/>
          </ac:picMkLst>
        </pc:picChg>
      </pc:sldChg>
      <pc:sldChg chg="del">
        <pc:chgData name="Kevin DeRudder" userId="b8db0611-c7c8-4114-b23c-d54441a090d5" providerId="ADAL" clId="{9D3A542D-FD2A-43C3-84C5-5789E61393C0}" dt="2018-12-19T14:30:00.788" v="70" actId="2696"/>
        <pc:sldMkLst>
          <pc:docMk/>
          <pc:sldMk cId="436154879" sldId="306"/>
        </pc:sldMkLst>
      </pc:sldChg>
      <pc:sldChg chg="addSp modSp add">
        <pc:chgData name="Kevin DeRudder" userId="b8db0611-c7c8-4114-b23c-d54441a090d5" providerId="ADAL" clId="{9D3A542D-FD2A-43C3-84C5-5789E61393C0}" dt="2018-12-20T09:44:32.137" v="1750" actId="1076"/>
        <pc:sldMkLst>
          <pc:docMk/>
          <pc:sldMk cId="2203947313" sldId="307"/>
        </pc:sldMkLst>
        <pc:spChg chg="add mod">
          <ac:chgData name="Kevin DeRudder" userId="b8db0611-c7c8-4114-b23c-d54441a090d5" providerId="ADAL" clId="{9D3A542D-FD2A-43C3-84C5-5789E61393C0}" dt="2018-12-20T09:44:32.137" v="1750" actId="1076"/>
          <ac:spMkLst>
            <pc:docMk/>
            <pc:sldMk cId="2203947313" sldId="307"/>
            <ac:spMk id="3" creationId="{9D8C3CA1-DB99-4F8C-8975-C0AC5E8C6F9F}"/>
          </ac:spMkLst>
        </pc:spChg>
        <pc:picChg chg="add mod">
          <ac:chgData name="Kevin DeRudder" userId="b8db0611-c7c8-4114-b23c-d54441a090d5" providerId="ADAL" clId="{9D3A542D-FD2A-43C3-84C5-5789E61393C0}" dt="2018-12-20T09:44:19.851" v="1746" actId="1076"/>
          <ac:picMkLst>
            <pc:docMk/>
            <pc:sldMk cId="2203947313" sldId="307"/>
            <ac:picMk id="2" creationId="{96EE9A65-E2F7-436D-A1F1-3A25ED074E87}"/>
          </ac:picMkLst>
        </pc:picChg>
      </pc:sldChg>
      <pc:sldChg chg="del">
        <pc:chgData name="Kevin DeRudder" userId="b8db0611-c7c8-4114-b23c-d54441a090d5" providerId="ADAL" clId="{9D3A542D-FD2A-43C3-84C5-5789E61393C0}" dt="2018-12-19T14:30:00.788" v="71" actId="2696"/>
        <pc:sldMkLst>
          <pc:docMk/>
          <pc:sldMk cId="2665760422" sldId="307"/>
        </pc:sldMkLst>
      </pc:sldChg>
      <pc:sldChg chg="modSp add">
        <pc:chgData name="Kevin DeRudder" userId="b8db0611-c7c8-4114-b23c-d54441a090d5" providerId="ADAL" clId="{9D3A542D-FD2A-43C3-84C5-5789E61393C0}" dt="2018-12-20T10:03:57.190" v="1776" actId="20577"/>
        <pc:sldMkLst>
          <pc:docMk/>
          <pc:sldMk cId="681738333" sldId="308"/>
        </pc:sldMkLst>
        <pc:spChg chg="mod">
          <ac:chgData name="Kevin DeRudder" userId="b8db0611-c7c8-4114-b23c-d54441a090d5" providerId="ADAL" clId="{9D3A542D-FD2A-43C3-84C5-5789E61393C0}" dt="2018-12-20T10:03:57.190" v="1776" actId="20577"/>
          <ac:spMkLst>
            <pc:docMk/>
            <pc:sldMk cId="681738333" sldId="308"/>
            <ac:spMk id="5" creationId="{B8BE17F8-C6B1-4839-8B99-2FEFF56FD993}"/>
          </ac:spMkLst>
        </pc:spChg>
      </pc:sldChg>
      <pc:sldChg chg="del">
        <pc:chgData name="Kevin DeRudder" userId="b8db0611-c7c8-4114-b23c-d54441a090d5" providerId="ADAL" clId="{9D3A542D-FD2A-43C3-84C5-5789E61393C0}" dt="2018-12-19T14:30:00.804" v="72" actId="2696"/>
        <pc:sldMkLst>
          <pc:docMk/>
          <pc:sldMk cId="3896135850" sldId="308"/>
        </pc:sldMkLst>
      </pc:sldChg>
      <pc:sldChg chg="del">
        <pc:chgData name="Kevin DeRudder" userId="b8db0611-c7c8-4114-b23c-d54441a090d5" providerId="ADAL" clId="{9D3A542D-FD2A-43C3-84C5-5789E61393C0}" dt="2018-12-19T14:30:00.804" v="73" actId="2696"/>
        <pc:sldMkLst>
          <pc:docMk/>
          <pc:sldMk cId="479383539" sldId="309"/>
        </pc:sldMkLst>
      </pc:sldChg>
      <pc:sldChg chg="addSp delSp modSp add">
        <pc:chgData name="Kevin DeRudder" userId="b8db0611-c7c8-4114-b23c-d54441a090d5" providerId="ADAL" clId="{9D3A542D-FD2A-43C3-84C5-5789E61393C0}" dt="2018-12-20T10:08:05.066" v="2039" actId="115"/>
        <pc:sldMkLst>
          <pc:docMk/>
          <pc:sldMk cId="1235263451" sldId="309"/>
        </pc:sldMkLst>
        <pc:spChg chg="del">
          <ac:chgData name="Kevin DeRudder" userId="b8db0611-c7c8-4114-b23c-d54441a090d5" providerId="ADAL" clId="{9D3A542D-FD2A-43C3-84C5-5789E61393C0}" dt="2018-12-20T10:04:03.388" v="1778"/>
          <ac:spMkLst>
            <pc:docMk/>
            <pc:sldMk cId="1235263451" sldId="309"/>
            <ac:spMk id="2" creationId="{4B3592D2-C2E7-42BA-ABAA-EF88CADE3A28}"/>
          </ac:spMkLst>
        </pc:spChg>
        <pc:spChg chg="del">
          <ac:chgData name="Kevin DeRudder" userId="b8db0611-c7c8-4114-b23c-d54441a090d5" providerId="ADAL" clId="{9D3A542D-FD2A-43C3-84C5-5789E61393C0}" dt="2018-12-20T10:04:03.388" v="1778"/>
          <ac:spMkLst>
            <pc:docMk/>
            <pc:sldMk cId="1235263451" sldId="309"/>
            <ac:spMk id="3" creationId="{FEAD06F9-8ED2-4A38-BC37-E296C967FBD2}"/>
          </ac:spMkLst>
        </pc:spChg>
        <pc:spChg chg="del">
          <ac:chgData name="Kevin DeRudder" userId="b8db0611-c7c8-4114-b23c-d54441a090d5" providerId="ADAL" clId="{9D3A542D-FD2A-43C3-84C5-5789E61393C0}" dt="2018-12-20T10:04:03.388" v="1778"/>
          <ac:spMkLst>
            <pc:docMk/>
            <pc:sldMk cId="1235263451" sldId="309"/>
            <ac:spMk id="4" creationId="{88D3376E-1B29-40EF-8078-13B04850D535}"/>
          </ac:spMkLst>
        </pc:spChg>
        <pc:spChg chg="add mod">
          <ac:chgData name="Kevin DeRudder" userId="b8db0611-c7c8-4114-b23c-d54441a090d5" providerId="ADAL" clId="{9D3A542D-FD2A-43C3-84C5-5789E61393C0}" dt="2018-12-20T10:04:12.824" v="1801" actId="20577"/>
          <ac:spMkLst>
            <pc:docMk/>
            <pc:sldMk cId="1235263451" sldId="309"/>
            <ac:spMk id="5" creationId="{07D406AD-8AD6-4B21-AD56-A4ED57F542F1}"/>
          </ac:spMkLst>
        </pc:spChg>
        <pc:spChg chg="add mod">
          <ac:chgData name="Kevin DeRudder" userId="b8db0611-c7c8-4114-b23c-d54441a090d5" providerId="ADAL" clId="{9D3A542D-FD2A-43C3-84C5-5789E61393C0}" dt="2018-12-20T10:08:05.066" v="2039" actId="115"/>
          <ac:spMkLst>
            <pc:docMk/>
            <pc:sldMk cId="1235263451" sldId="309"/>
            <ac:spMk id="6" creationId="{48EFE33D-4540-4398-B08A-2828E5070FB3}"/>
          </ac:spMkLst>
        </pc:spChg>
        <pc:spChg chg="add mod">
          <ac:chgData name="Kevin DeRudder" userId="b8db0611-c7c8-4114-b23c-d54441a090d5" providerId="ADAL" clId="{9D3A542D-FD2A-43C3-84C5-5789E61393C0}" dt="2018-12-20T10:05:52.566" v="1963" actId="1076"/>
          <ac:spMkLst>
            <pc:docMk/>
            <pc:sldMk cId="1235263451" sldId="309"/>
            <ac:spMk id="7" creationId="{8AF3B062-3687-42EE-AF41-3EFF0FD4C0E8}"/>
          </ac:spMkLst>
        </pc:spChg>
        <pc:spChg chg="add mod">
          <ac:chgData name="Kevin DeRudder" userId="b8db0611-c7c8-4114-b23c-d54441a090d5" providerId="ADAL" clId="{9D3A542D-FD2A-43C3-84C5-5789E61393C0}" dt="2018-12-20T10:06:02.815" v="1985" actId="20577"/>
          <ac:spMkLst>
            <pc:docMk/>
            <pc:sldMk cId="1235263451" sldId="309"/>
            <ac:spMk id="8" creationId="{617955A4-2E59-4A5C-8CF2-D56974212A2A}"/>
          </ac:spMkLst>
        </pc:spChg>
        <pc:spChg chg="add mod">
          <ac:chgData name="Kevin DeRudder" userId="b8db0611-c7c8-4114-b23c-d54441a090d5" providerId="ADAL" clId="{9D3A542D-FD2A-43C3-84C5-5789E61393C0}" dt="2018-12-20T10:06:11.296" v="1996" actId="20577"/>
          <ac:spMkLst>
            <pc:docMk/>
            <pc:sldMk cId="1235263451" sldId="309"/>
            <ac:spMk id="9" creationId="{2F43D5F0-3D47-4A7B-A38E-B2A26B0D5750}"/>
          </ac:spMkLst>
        </pc:spChg>
        <pc:spChg chg="add mod">
          <ac:chgData name="Kevin DeRudder" userId="b8db0611-c7c8-4114-b23c-d54441a090d5" providerId="ADAL" clId="{9D3A542D-FD2A-43C3-84C5-5789E61393C0}" dt="2018-12-20T10:06:17.608" v="2003" actId="20577"/>
          <ac:spMkLst>
            <pc:docMk/>
            <pc:sldMk cId="1235263451" sldId="309"/>
            <ac:spMk id="10" creationId="{1E72EDC0-FF18-4FEE-B199-58752A6F2DEC}"/>
          </ac:spMkLst>
        </pc:spChg>
        <pc:spChg chg="add mod">
          <ac:chgData name="Kevin DeRudder" userId="b8db0611-c7c8-4114-b23c-d54441a090d5" providerId="ADAL" clId="{9D3A542D-FD2A-43C3-84C5-5789E61393C0}" dt="2018-12-20T10:06:33.637" v="2019" actId="1076"/>
          <ac:spMkLst>
            <pc:docMk/>
            <pc:sldMk cId="1235263451" sldId="309"/>
            <ac:spMk id="11" creationId="{8C2B10FE-2677-491D-AD13-DB607D18F705}"/>
          </ac:spMkLst>
        </pc:spChg>
        <pc:spChg chg="add mod">
          <ac:chgData name="Kevin DeRudder" userId="b8db0611-c7c8-4114-b23c-d54441a090d5" providerId="ADAL" clId="{9D3A542D-FD2A-43C3-84C5-5789E61393C0}" dt="2018-12-20T10:06:37.761" v="2021" actId="1076"/>
          <ac:spMkLst>
            <pc:docMk/>
            <pc:sldMk cId="1235263451" sldId="309"/>
            <ac:spMk id="12" creationId="{3CC0AAC5-C5D4-46C6-B847-42CA5F241899}"/>
          </ac:spMkLst>
        </pc:spChg>
        <pc:spChg chg="add mod">
          <ac:chgData name="Kevin DeRudder" userId="b8db0611-c7c8-4114-b23c-d54441a090d5" providerId="ADAL" clId="{9D3A542D-FD2A-43C3-84C5-5789E61393C0}" dt="2018-12-20T10:06:42.277" v="2023" actId="1076"/>
          <ac:spMkLst>
            <pc:docMk/>
            <pc:sldMk cId="1235263451" sldId="309"/>
            <ac:spMk id="13" creationId="{1AFCF068-C816-4C00-9AF2-C7B14AFAAC40}"/>
          </ac:spMkLst>
        </pc:spChg>
        <pc:cxnChg chg="add mod">
          <ac:chgData name="Kevin DeRudder" userId="b8db0611-c7c8-4114-b23c-d54441a090d5" providerId="ADAL" clId="{9D3A542D-FD2A-43C3-84C5-5789E61393C0}" dt="2018-12-20T10:06:59.995" v="2025" actId="14861"/>
          <ac:cxnSpMkLst>
            <pc:docMk/>
            <pc:sldMk cId="1235263451" sldId="309"/>
            <ac:cxnSpMk id="15" creationId="{C3C0C38D-C6F0-4B49-AF59-5097A4CD85C8}"/>
          </ac:cxnSpMkLst>
        </pc:cxnChg>
        <pc:cxnChg chg="add mod">
          <ac:chgData name="Kevin DeRudder" userId="b8db0611-c7c8-4114-b23c-d54441a090d5" providerId="ADAL" clId="{9D3A542D-FD2A-43C3-84C5-5789E61393C0}" dt="2018-12-20T10:07:06.096" v="2028" actId="14100"/>
          <ac:cxnSpMkLst>
            <pc:docMk/>
            <pc:sldMk cId="1235263451" sldId="309"/>
            <ac:cxnSpMk id="16" creationId="{5F1E252C-869F-41A7-B5DF-7C4628828858}"/>
          </ac:cxnSpMkLst>
        </pc:cxnChg>
        <pc:cxnChg chg="add mod">
          <ac:chgData name="Kevin DeRudder" userId="b8db0611-c7c8-4114-b23c-d54441a090d5" providerId="ADAL" clId="{9D3A542D-FD2A-43C3-84C5-5789E61393C0}" dt="2018-12-20T10:07:13.653" v="2031" actId="14100"/>
          <ac:cxnSpMkLst>
            <pc:docMk/>
            <pc:sldMk cId="1235263451" sldId="309"/>
            <ac:cxnSpMk id="19" creationId="{C437F3CF-CD34-4F8D-8832-DA072C42A824}"/>
          </ac:cxnSpMkLst>
        </pc:cxnChg>
        <pc:cxnChg chg="add mod">
          <ac:chgData name="Kevin DeRudder" userId="b8db0611-c7c8-4114-b23c-d54441a090d5" providerId="ADAL" clId="{9D3A542D-FD2A-43C3-84C5-5789E61393C0}" dt="2018-12-20T10:07:20.264" v="2033" actId="1076"/>
          <ac:cxnSpMkLst>
            <pc:docMk/>
            <pc:sldMk cId="1235263451" sldId="309"/>
            <ac:cxnSpMk id="22" creationId="{0A3F19ED-A2A2-4B1E-8DEC-03FBA40CF077}"/>
          </ac:cxnSpMkLst>
        </pc:cxnChg>
        <pc:cxnChg chg="add mod">
          <ac:chgData name="Kevin DeRudder" userId="b8db0611-c7c8-4114-b23c-d54441a090d5" providerId="ADAL" clId="{9D3A542D-FD2A-43C3-84C5-5789E61393C0}" dt="2018-12-20T10:07:27.137" v="2035" actId="1076"/>
          <ac:cxnSpMkLst>
            <pc:docMk/>
            <pc:sldMk cId="1235263451" sldId="309"/>
            <ac:cxnSpMk id="23" creationId="{C7470EC3-B9FF-45D1-9040-F5386665FFB3}"/>
          </ac:cxnSpMkLst>
        </pc:cxnChg>
        <pc:cxnChg chg="add mod">
          <ac:chgData name="Kevin DeRudder" userId="b8db0611-c7c8-4114-b23c-d54441a090d5" providerId="ADAL" clId="{9D3A542D-FD2A-43C3-84C5-5789E61393C0}" dt="2018-12-20T10:07:35.973" v="2037" actId="1076"/>
          <ac:cxnSpMkLst>
            <pc:docMk/>
            <pc:sldMk cId="1235263451" sldId="309"/>
            <ac:cxnSpMk id="24" creationId="{A5F946C9-7C2C-49EB-A155-F8382EE6BD44}"/>
          </ac:cxnSpMkLst>
        </pc:cxnChg>
      </pc:sldChg>
      <pc:sldChg chg="modSp add">
        <pc:chgData name="Kevin DeRudder" userId="b8db0611-c7c8-4114-b23c-d54441a090d5" providerId="ADAL" clId="{9D3A542D-FD2A-43C3-84C5-5789E61393C0}" dt="2018-12-20T10:09:35.470" v="2225" actId="20577"/>
        <pc:sldMkLst>
          <pc:docMk/>
          <pc:sldMk cId="11740564" sldId="310"/>
        </pc:sldMkLst>
        <pc:spChg chg="mod">
          <ac:chgData name="Kevin DeRudder" userId="b8db0611-c7c8-4114-b23c-d54441a090d5" providerId="ADAL" clId="{9D3A542D-FD2A-43C3-84C5-5789E61393C0}" dt="2018-12-20T10:08:14.227" v="2063" actId="20577"/>
          <ac:spMkLst>
            <pc:docMk/>
            <pc:sldMk cId="11740564" sldId="310"/>
            <ac:spMk id="2" creationId="{9233ADDA-5CD6-4F53-9E0C-98AE48EA6DB6}"/>
          </ac:spMkLst>
        </pc:spChg>
        <pc:spChg chg="mod">
          <ac:chgData name="Kevin DeRudder" userId="b8db0611-c7c8-4114-b23c-d54441a090d5" providerId="ADAL" clId="{9D3A542D-FD2A-43C3-84C5-5789E61393C0}" dt="2018-12-20T10:09:35.470" v="2225" actId="20577"/>
          <ac:spMkLst>
            <pc:docMk/>
            <pc:sldMk cId="11740564" sldId="310"/>
            <ac:spMk id="3" creationId="{DE320D5F-35D5-46D0-87DA-FF67388B5E00}"/>
          </ac:spMkLst>
        </pc:spChg>
      </pc:sldChg>
      <pc:sldChg chg="del">
        <pc:chgData name="Kevin DeRudder" userId="b8db0611-c7c8-4114-b23c-d54441a090d5" providerId="ADAL" clId="{9D3A542D-FD2A-43C3-84C5-5789E61393C0}" dt="2018-12-19T14:30:00.820" v="74" actId="2696"/>
        <pc:sldMkLst>
          <pc:docMk/>
          <pc:sldMk cId="2658239204" sldId="310"/>
        </pc:sldMkLst>
      </pc:sldChg>
      <pc:sldChg chg="modSp add ord">
        <pc:chgData name="Kevin DeRudder" userId="b8db0611-c7c8-4114-b23c-d54441a090d5" providerId="ADAL" clId="{9D3A542D-FD2A-43C3-84C5-5789E61393C0}" dt="2018-12-20T10:10:59.456" v="2328" actId="20577"/>
        <pc:sldMkLst>
          <pc:docMk/>
          <pc:sldMk cId="2222593762" sldId="311"/>
        </pc:sldMkLst>
        <pc:spChg chg="mod">
          <ac:chgData name="Kevin DeRudder" userId="b8db0611-c7c8-4114-b23c-d54441a090d5" providerId="ADAL" clId="{9D3A542D-FD2A-43C3-84C5-5789E61393C0}" dt="2018-12-20T10:10:59.456" v="2328" actId="20577"/>
          <ac:spMkLst>
            <pc:docMk/>
            <pc:sldMk cId="2222593762" sldId="311"/>
            <ac:spMk id="3" creationId="{DE320D5F-35D5-46D0-87DA-FF67388B5E00}"/>
          </ac:spMkLst>
        </pc:spChg>
      </pc:sldChg>
      <pc:sldChg chg="del">
        <pc:chgData name="Kevin DeRudder" userId="b8db0611-c7c8-4114-b23c-d54441a090d5" providerId="ADAL" clId="{9D3A542D-FD2A-43C3-84C5-5789E61393C0}" dt="2018-12-19T14:30:00.835" v="76" actId="2696"/>
        <pc:sldMkLst>
          <pc:docMk/>
          <pc:sldMk cId="3989557274" sldId="311"/>
        </pc:sldMkLst>
      </pc:sldChg>
      <pc:sldChg chg="addSp delSp modSp add">
        <pc:chgData name="Kevin DeRudder" userId="b8db0611-c7c8-4114-b23c-d54441a090d5" providerId="ADAL" clId="{9D3A542D-FD2A-43C3-84C5-5789E61393C0}" dt="2018-12-20T10:11:51.363" v="2364" actId="207"/>
        <pc:sldMkLst>
          <pc:docMk/>
          <pc:sldMk cId="3320498468" sldId="312"/>
        </pc:sldMkLst>
        <pc:spChg chg="mod">
          <ac:chgData name="Kevin DeRudder" userId="b8db0611-c7c8-4114-b23c-d54441a090d5" providerId="ADAL" clId="{9D3A542D-FD2A-43C3-84C5-5789E61393C0}" dt="2018-12-20T10:11:27.025" v="2354" actId="20577"/>
          <ac:spMkLst>
            <pc:docMk/>
            <pc:sldMk cId="3320498468" sldId="312"/>
            <ac:spMk id="2" creationId="{1BC24514-9924-4CEF-8507-4038AA97D596}"/>
          </ac:spMkLst>
        </pc:spChg>
        <pc:spChg chg="del">
          <ac:chgData name="Kevin DeRudder" userId="b8db0611-c7c8-4114-b23c-d54441a090d5" providerId="ADAL" clId="{9D3A542D-FD2A-43C3-84C5-5789E61393C0}" dt="2018-12-20T10:11:29.134" v="2355" actId="478"/>
          <ac:spMkLst>
            <pc:docMk/>
            <pc:sldMk cId="3320498468" sldId="312"/>
            <ac:spMk id="3" creationId="{CFA17FB8-2F6C-4F03-856C-D5549F8434C6}"/>
          </ac:spMkLst>
        </pc:spChg>
        <pc:spChg chg="add mod">
          <ac:chgData name="Kevin DeRudder" userId="b8db0611-c7c8-4114-b23c-d54441a090d5" providerId="ADAL" clId="{9D3A542D-FD2A-43C3-84C5-5789E61393C0}" dt="2018-12-20T10:11:51.363" v="2364" actId="207"/>
          <ac:spMkLst>
            <pc:docMk/>
            <pc:sldMk cId="3320498468" sldId="312"/>
            <ac:spMk id="4" creationId="{58246693-554D-4F19-A998-B1AD7FABCF63}"/>
          </ac:spMkLst>
        </pc:spChg>
        <pc:spChg chg="add mod">
          <ac:chgData name="Kevin DeRudder" userId="b8db0611-c7c8-4114-b23c-d54441a090d5" providerId="ADAL" clId="{9D3A542D-FD2A-43C3-84C5-5789E61393C0}" dt="2018-12-20T10:11:51.363" v="2364" actId="207"/>
          <ac:spMkLst>
            <pc:docMk/>
            <pc:sldMk cId="3320498468" sldId="312"/>
            <ac:spMk id="5" creationId="{9FC57219-BDC0-480A-B8A9-1ACD113BEF2B}"/>
          </ac:spMkLst>
        </pc:spChg>
        <pc:spChg chg="add mod">
          <ac:chgData name="Kevin DeRudder" userId="b8db0611-c7c8-4114-b23c-d54441a090d5" providerId="ADAL" clId="{9D3A542D-FD2A-43C3-84C5-5789E61393C0}" dt="2018-12-20T10:11:51.363" v="2364" actId="207"/>
          <ac:spMkLst>
            <pc:docMk/>
            <pc:sldMk cId="3320498468" sldId="312"/>
            <ac:spMk id="6" creationId="{BA7E83A2-9959-450B-AB52-05043A75FF65}"/>
          </ac:spMkLst>
        </pc:spChg>
        <pc:spChg chg="add mod">
          <ac:chgData name="Kevin DeRudder" userId="b8db0611-c7c8-4114-b23c-d54441a090d5" providerId="ADAL" clId="{9D3A542D-FD2A-43C3-84C5-5789E61393C0}" dt="2018-12-20T10:11:51.363" v="2364" actId="207"/>
          <ac:spMkLst>
            <pc:docMk/>
            <pc:sldMk cId="3320498468" sldId="312"/>
            <ac:spMk id="7" creationId="{A6882519-61FD-487C-B6C0-49748C4CDC14}"/>
          </ac:spMkLst>
        </pc:spChg>
        <pc:spChg chg="add mod">
          <ac:chgData name="Kevin DeRudder" userId="b8db0611-c7c8-4114-b23c-d54441a090d5" providerId="ADAL" clId="{9D3A542D-FD2A-43C3-84C5-5789E61393C0}" dt="2018-12-20T10:11:51.363" v="2364" actId="207"/>
          <ac:spMkLst>
            <pc:docMk/>
            <pc:sldMk cId="3320498468" sldId="312"/>
            <ac:spMk id="8" creationId="{760EEB90-2A36-4521-8335-39A20133EE6C}"/>
          </ac:spMkLst>
        </pc:spChg>
        <pc:spChg chg="add mod">
          <ac:chgData name="Kevin DeRudder" userId="b8db0611-c7c8-4114-b23c-d54441a090d5" providerId="ADAL" clId="{9D3A542D-FD2A-43C3-84C5-5789E61393C0}" dt="2018-12-20T10:11:51.363" v="2364" actId="207"/>
          <ac:spMkLst>
            <pc:docMk/>
            <pc:sldMk cId="3320498468" sldId="312"/>
            <ac:spMk id="9" creationId="{87F99FFA-D21E-4762-9830-FA155532BD57}"/>
          </ac:spMkLst>
        </pc:spChg>
        <pc:spChg chg="add mod">
          <ac:chgData name="Kevin DeRudder" userId="b8db0611-c7c8-4114-b23c-d54441a090d5" providerId="ADAL" clId="{9D3A542D-FD2A-43C3-84C5-5789E61393C0}" dt="2018-12-20T10:11:51.363" v="2364" actId="207"/>
          <ac:spMkLst>
            <pc:docMk/>
            <pc:sldMk cId="3320498468" sldId="312"/>
            <ac:spMk id="10" creationId="{66FFFDA0-EE73-4FE0-8CA5-4F1A53A6D692}"/>
          </ac:spMkLst>
        </pc:spChg>
        <pc:spChg chg="add mod">
          <ac:chgData name="Kevin DeRudder" userId="b8db0611-c7c8-4114-b23c-d54441a090d5" providerId="ADAL" clId="{9D3A542D-FD2A-43C3-84C5-5789E61393C0}" dt="2018-12-20T10:11:51.363" v="2364" actId="207"/>
          <ac:spMkLst>
            <pc:docMk/>
            <pc:sldMk cId="3320498468" sldId="312"/>
            <ac:spMk id="11" creationId="{C871A9B1-D0B4-48F9-8D9B-472CF7292600}"/>
          </ac:spMkLst>
        </pc:spChg>
      </pc:sldChg>
      <pc:sldChg chg="del">
        <pc:chgData name="Kevin DeRudder" userId="b8db0611-c7c8-4114-b23c-d54441a090d5" providerId="ADAL" clId="{9D3A542D-FD2A-43C3-84C5-5789E61393C0}" dt="2018-12-19T14:30:00.820" v="75" actId="2696"/>
        <pc:sldMkLst>
          <pc:docMk/>
          <pc:sldMk cId="3505089748" sldId="312"/>
        </pc:sldMkLst>
      </pc:sldChg>
      <pc:sldChg chg="del">
        <pc:chgData name="Kevin DeRudder" userId="b8db0611-c7c8-4114-b23c-d54441a090d5" providerId="ADAL" clId="{9D3A542D-FD2A-43C3-84C5-5789E61393C0}" dt="2018-12-19T14:30:00.835" v="77" actId="2696"/>
        <pc:sldMkLst>
          <pc:docMk/>
          <pc:sldMk cId="717355532" sldId="313"/>
        </pc:sldMkLst>
      </pc:sldChg>
      <pc:sldChg chg="del">
        <pc:chgData name="Kevin DeRudder" userId="b8db0611-c7c8-4114-b23c-d54441a090d5" providerId="ADAL" clId="{9D3A542D-FD2A-43C3-84C5-5789E61393C0}" dt="2018-12-19T14:30:00.851" v="78" actId="2696"/>
        <pc:sldMkLst>
          <pc:docMk/>
          <pc:sldMk cId="1294409878" sldId="314"/>
        </pc:sldMkLst>
      </pc:sldChg>
      <pc:sldChg chg="del">
        <pc:chgData name="Kevin DeRudder" userId="b8db0611-c7c8-4114-b23c-d54441a090d5" providerId="ADAL" clId="{9D3A542D-FD2A-43C3-84C5-5789E61393C0}" dt="2018-12-19T14:30:00.851" v="79" actId="2696"/>
        <pc:sldMkLst>
          <pc:docMk/>
          <pc:sldMk cId="3713563523" sldId="315"/>
        </pc:sldMkLst>
      </pc:sldChg>
      <pc:sldChg chg="del">
        <pc:chgData name="Kevin DeRudder" userId="b8db0611-c7c8-4114-b23c-d54441a090d5" providerId="ADAL" clId="{9D3A542D-FD2A-43C3-84C5-5789E61393C0}" dt="2018-12-19T14:30:00.867" v="80" actId="2696"/>
        <pc:sldMkLst>
          <pc:docMk/>
          <pc:sldMk cId="2013977628" sldId="316"/>
        </pc:sldMkLst>
      </pc:sldChg>
      <pc:sldChg chg="del">
        <pc:chgData name="Kevin DeRudder" userId="b8db0611-c7c8-4114-b23c-d54441a090d5" providerId="ADAL" clId="{9D3A542D-FD2A-43C3-84C5-5789E61393C0}" dt="2018-12-19T14:30:00.882" v="81" actId="2696"/>
        <pc:sldMkLst>
          <pc:docMk/>
          <pc:sldMk cId="1476197620" sldId="317"/>
        </pc:sldMkLst>
      </pc:sldChg>
      <pc:sldChg chg="del">
        <pc:chgData name="Kevin DeRudder" userId="b8db0611-c7c8-4114-b23c-d54441a090d5" providerId="ADAL" clId="{9D3A542D-FD2A-43C3-84C5-5789E61393C0}" dt="2018-12-19T14:30:00.882" v="82" actId="2696"/>
        <pc:sldMkLst>
          <pc:docMk/>
          <pc:sldMk cId="3224985073" sldId="318"/>
        </pc:sldMkLst>
      </pc:sldChg>
      <pc:sldChg chg="del">
        <pc:chgData name="Kevin DeRudder" userId="b8db0611-c7c8-4114-b23c-d54441a090d5" providerId="ADAL" clId="{9D3A542D-FD2A-43C3-84C5-5789E61393C0}" dt="2018-12-19T14:30:00.898" v="83" actId="2696"/>
        <pc:sldMkLst>
          <pc:docMk/>
          <pc:sldMk cId="2676944839" sldId="319"/>
        </pc:sldMkLst>
      </pc:sldChg>
      <pc:sldChg chg="del">
        <pc:chgData name="Kevin DeRudder" userId="b8db0611-c7c8-4114-b23c-d54441a090d5" providerId="ADAL" clId="{9D3A542D-FD2A-43C3-84C5-5789E61393C0}" dt="2018-12-19T14:30:00.914" v="84" actId="2696"/>
        <pc:sldMkLst>
          <pc:docMk/>
          <pc:sldMk cId="2144980952" sldId="320"/>
        </pc:sldMkLst>
      </pc:sldChg>
      <pc:sldChg chg="del">
        <pc:chgData name="Kevin DeRudder" userId="b8db0611-c7c8-4114-b23c-d54441a090d5" providerId="ADAL" clId="{9D3A542D-FD2A-43C3-84C5-5789E61393C0}" dt="2018-12-19T14:30:00.914" v="85" actId="2696"/>
        <pc:sldMkLst>
          <pc:docMk/>
          <pc:sldMk cId="774541970" sldId="321"/>
        </pc:sldMkLst>
      </pc:sldChg>
      <pc:sldChg chg="del">
        <pc:chgData name="Kevin DeRudder" userId="b8db0611-c7c8-4114-b23c-d54441a090d5" providerId="ADAL" clId="{9D3A542D-FD2A-43C3-84C5-5789E61393C0}" dt="2018-12-19T14:30:00.930" v="86" actId="2696"/>
        <pc:sldMkLst>
          <pc:docMk/>
          <pc:sldMk cId="3769875515" sldId="322"/>
        </pc:sldMkLst>
      </pc:sldChg>
      <pc:sldChg chg="del">
        <pc:chgData name="Kevin DeRudder" userId="b8db0611-c7c8-4114-b23c-d54441a090d5" providerId="ADAL" clId="{9D3A542D-FD2A-43C3-84C5-5789E61393C0}" dt="2018-12-19T14:30:00.945" v="87" actId="2696"/>
        <pc:sldMkLst>
          <pc:docMk/>
          <pc:sldMk cId="1287596348" sldId="323"/>
        </pc:sldMkLst>
      </pc:sldChg>
      <pc:sldChg chg="del">
        <pc:chgData name="Kevin DeRudder" userId="b8db0611-c7c8-4114-b23c-d54441a090d5" providerId="ADAL" clId="{9D3A542D-FD2A-43C3-84C5-5789E61393C0}" dt="2018-12-19T14:30:00.945" v="88" actId="2696"/>
        <pc:sldMkLst>
          <pc:docMk/>
          <pc:sldMk cId="1662957573" sldId="324"/>
        </pc:sldMkLst>
      </pc:sldChg>
      <pc:sldChg chg="del">
        <pc:chgData name="Kevin DeRudder" userId="b8db0611-c7c8-4114-b23c-d54441a090d5" providerId="ADAL" clId="{9D3A542D-FD2A-43C3-84C5-5789E61393C0}" dt="2018-12-19T14:30:00.961" v="89" actId="2696"/>
        <pc:sldMkLst>
          <pc:docMk/>
          <pc:sldMk cId="3682229443" sldId="325"/>
        </pc:sldMkLst>
      </pc:sldChg>
      <pc:sldChg chg="del">
        <pc:chgData name="Kevin DeRudder" userId="b8db0611-c7c8-4114-b23c-d54441a090d5" providerId="ADAL" clId="{9D3A542D-FD2A-43C3-84C5-5789E61393C0}" dt="2018-12-19T14:30:00.977" v="90" actId="2696"/>
        <pc:sldMkLst>
          <pc:docMk/>
          <pc:sldMk cId="3072925769" sldId="326"/>
        </pc:sldMkLst>
      </pc:sldChg>
      <pc:sldChg chg="del">
        <pc:chgData name="Kevin DeRudder" userId="b8db0611-c7c8-4114-b23c-d54441a090d5" providerId="ADAL" clId="{9D3A542D-FD2A-43C3-84C5-5789E61393C0}" dt="2018-12-19T14:30:00.999" v="91" actId="2696"/>
        <pc:sldMkLst>
          <pc:docMk/>
          <pc:sldMk cId="3071397873" sldId="327"/>
        </pc:sldMkLst>
      </pc:sldChg>
      <pc:sldChg chg="del">
        <pc:chgData name="Kevin DeRudder" userId="b8db0611-c7c8-4114-b23c-d54441a090d5" providerId="ADAL" clId="{9D3A542D-FD2A-43C3-84C5-5789E61393C0}" dt="2018-12-19T14:30:01.007" v="92" actId="2696"/>
        <pc:sldMkLst>
          <pc:docMk/>
          <pc:sldMk cId="764747989" sldId="328"/>
        </pc:sldMkLst>
      </pc:sldChg>
      <pc:sldChg chg="del">
        <pc:chgData name="Kevin DeRudder" userId="b8db0611-c7c8-4114-b23c-d54441a090d5" providerId="ADAL" clId="{9D3A542D-FD2A-43C3-84C5-5789E61393C0}" dt="2018-12-19T14:30:01.018" v="93" actId="2696"/>
        <pc:sldMkLst>
          <pc:docMk/>
          <pc:sldMk cId="411627693" sldId="329"/>
        </pc:sldMkLst>
      </pc:sldChg>
      <pc:sldChg chg="del">
        <pc:chgData name="Kevin DeRudder" userId="b8db0611-c7c8-4114-b23c-d54441a090d5" providerId="ADAL" clId="{9D3A542D-FD2A-43C3-84C5-5789E61393C0}" dt="2018-12-19T14:30:01.023" v="94" actId="2696"/>
        <pc:sldMkLst>
          <pc:docMk/>
          <pc:sldMk cId="4065482165" sldId="330"/>
        </pc:sldMkLst>
      </pc:sldChg>
      <pc:sldChg chg="del">
        <pc:chgData name="Kevin DeRudder" userId="b8db0611-c7c8-4114-b23c-d54441a090d5" providerId="ADAL" clId="{9D3A542D-FD2A-43C3-84C5-5789E61393C0}" dt="2018-12-19T14:30:01.040" v="95" actId="2696"/>
        <pc:sldMkLst>
          <pc:docMk/>
          <pc:sldMk cId="1256770271" sldId="331"/>
        </pc:sldMkLst>
      </pc:sldChg>
      <pc:sldChg chg="del">
        <pc:chgData name="Kevin DeRudder" userId="b8db0611-c7c8-4114-b23c-d54441a090d5" providerId="ADAL" clId="{9D3A542D-FD2A-43C3-84C5-5789E61393C0}" dt="2018-12-19T14:30:01.040" v="96" actId="2696"/>
        <pc:sldMkLst>
          <pc:docMk/>
          <pc:sldMk cId="3213222722" sldId="332"/>
        </pc:sldMkLst>
      </pc:sldChg>
      <pc:sldChg chg="del">
        <pc:chgData name="Kevin DeRudder" userId="b8db0611-c7c8-4114-b23c-d54441a090d5" providerId="ADAL" clId="{9D3A542D-FD2A-43C3-84C5-5789E61393C0}" dt="2018-12-19T14:30:01.040" v="97" actId="2696"/>
        <pc:sldMkLst>
          <pc:docMk/>
          <pc:sldMk cId="4110814134" sldId="333"/>
        </pc:sldMkLst>
      </pc:sldChg>
      <pc:sldChg chg="del">
        <pc:chgData name="Kevin DeRudder" userId="b8db0611-c7c8-4114-b23c-d54441a090d5" providerId="ADAL" clId="{9D3A542D-FD2A-43C3-84C5-5789E61393C0}" dt="2018-12-19T14:30:01.090" v="102" actId="2696"/>
        <pc:sldMkLst>
          <pc:docMk/>
          <pc:sldMk cId="2360309013" sldId="334"/>
        </pc:sldMkLst>
      </pc:sldChg>
      <pc:sldChg chg="del">
        <pc:chgData name="Kevin DeRudder" userId="b8db0611-c7c8-4114-b23c-d54441a090d5" providerId="ADAL" clId="{9D3A542D-FD2A-43C3-84C5-5789E61393C0}" dt="2018-12-19T14:30:01.139" v="104" actId="2696"/>
        <pc:sldMkLst>
          <pc:docMk/>
          <pc:sldMk cId="3881402376" sldId="335"/>
        </pc:sldMkLst>
      </pc:sldChg>
      <pc:sldChg chg="del">
        <pc:chgData name="Kevin DeRudder" userId="b8db0611-c7c8-4114-b23c-d54441a090d5" providerId="ADAL" clId="{9D3A542D-FD2A-43C3-84C5-5789E61393C0}" dt="2018-12-19T14:30:01.155" v="105" actId="2696"/>
        <pc:sldMkLst>
          <pc:docMk/>
          <pc:sldMk cId="693167582" sldId="336"/>
        </pc:sldMkLst>
      </pc:sldChg>
      <pc:sldChg chg="del">
        <pc:chgData name="Kevin DeRudder" userId="b8db0611-c7c8-4114-b23c-d54441a090d5" providerId="ADAL" clId="{9D3A542D-FD2A-43C3-84C5-5789E61393C0}" dt="2018-12-19T14:30:01.123" v="103" actId="2696"/>
        <pc:sldMkLst>
          <pc:docMk/>
          <pc:sldMk cId="377399560" sldId="337"/>
        </pc:sldMkLst>
      </pc:sldChg>
      <pc:sldChg chg="del">
        <pc:chgData name="Kevin DeRudder" userId="b8db0611-c7c8-4114-b23c-d54441a090d5" providerId="ADAL" clId="{9D3A542D-FD2A-43C3-84C5-5789E61393C0}" dt="2018-12-19T14:30:01.155" v="106" actId="2696"/>
        <pc:sldMkLst>
          <pc:docMk/>
          <pc:sldMk cId="2086522361" sldId="338"/>
        </pc:sldMkLst>
      </pc:sldChg>
      <pc:sldChg chg="del">
        <pc:chgData name="Kevin DeRudder" userId="b8db0611-c7c8-4114-b23c-d54441a090d5" providerId="ADAL" clId="{9D3A542D-FD2A-43C3-84C5-5789E61393C0}" dt="2018-12-19T14:30:01.171" v="107" actId="2696"/>
        <pc:sldMkLst>
          <pc:docMk/>
          <pc:sldMk cId="2578186328" sldId="339"/>
        </pc:sldMkLst>
      </pc:sldChg>
      <pc:sldChg chg="del">
        <pc:chgData name="Kevin DeRudder" userId="b8db0611-c7c8-4114-b23c-d54441a090d5" providerId="ADAL" clId="{9D3A542D-FD2A-43C3-84C5-5789E61393C0}" dt="2018-12-19T14:30:01.171" v="108" actId="2696"/>
        <pc:sldMkLst>
          <pc:docMk/>
          <pc:sldMk cId="3736632528" sldId="340"/>
        </pc:sldMkLst>
      </pc:sldChg>
      <pc:sldChg chg="del">
        <pc:chgData name="Kevin DeRudder" userId="b8db0611-c7c8-4114-b23c-d54441a090d5" providerId="ADAL" clId="{9D3A542D-FD2A-43C3-84C5-5789E61393C0}" dt="2018-12-19T14:30:01.186" v="109" actId="2696"/>
        <pc:sldMkLst>
          <pc:docMk/>
          <pc:sldMk cId="876580271" sldId="341"/>
        </pc:sldMkLst>
      </pc:sldChg>
      <pc:sldChg chg="del">
        <pc:chgData name="Kevin DeRudder" userId="b8db0611-c7c8-4114-b23c-d54441a090d5" providerId="ADAL" clId="{9D3A542D-FD2A-43C3-84C5-5789E61393C0}" dt="2018-12-19T14:30:01.056" v="98" actId="2696"/>
        <pc:sldMkLst>
          <pc:docMk/>
          <pc:sldMk cId="113881761" sldId="344"/>
        </pc:sldMkLst>
      </pc:sldChg>
      <pc:sldChg chg="del">
        <pc:chgData name="Kevin DeRudder" userId="b8db0611-c7c8-4114-b23c-d54441a090d5" providerId="ADAL" clId="{9D3A542D-FD2A-43C3-84C5-5789E61393C0}" dt="2018-12-19T14:30:01.056" v="99" actId="2696"/>
        <pc:sldMkLst>
          <pc:docMk/>
          <pc:sldMk cId="1553114921" sldId="345"/>
        </pc:sldMkLst>
      </pc:sldChg>
      <pc:sldChg chg="del">
        <pc:chgData name="Kevin DeRudder" userId="b8db0611-c7c8-4114-b23c-d54441a090d5" providerId="ADAL" clId="{9D3A542D-FD2A-43C3-84C5-5789E61393C0}" dt="2018-12-19T14:30:01.073" v="101" actId="2696"/>
        <pc:sldMkLst>
          <pc:docMk/>
          <pc:sldMk cId="3432178774" sldId="346"/>
        </pc:sldMkLst>
      </pc:sldChg>
      <pc:sldChg chg="del">
        <pc:chgData name="Kevin DeRudder" userId="b8db0611-c7c8-4114-b23c-d54441a090d5" providerId="ADAL" clId="{9D3A542D-FD2A-43C3-84C5-5789E61393C0}" dt="2018-12-19T14:30:01.073" v="100" actId="2696"/>
        <pc:sldMkLst>
          <pc:docMk/>
          <pc:sldMk cId="132915079" sldId="347"/>
        </pc:sldMkLst>
      </pc:sldChg>
      <pc:sldChg chg="del">
        <pc:chgData name="Kevin DeRudder" userId="b8db0611-c7c8-4114-b23c-d54441a090d5" providerId="ADAL" clId="{9D3A542D-FD2A-43C3-84C5-5789E61393C0}" dt="2018-12-19T14:30:01.202" v="112" actId="2696"/>
        <pc:sldMkLst>
          <pc:docMk/>
          <pc:sldMk cId="1059318640" sldId="348"/>
        </pc:sldMkLst>
      </pc:sldChg>
      <pc:sldChg chg="del">
        <pc:chgData name="Kevin DeRudder" userId="b8db0611-c7c8-4114-b23c-d54441a090d5" providerId="ADAL" clId="{9D3A542D-FD2A-43C3-84C5-5789E61393C0}" dt="2018-12-19T14:30:01.186" v="110" actId="2696"/>
        <pc:sldMkLst>
          <pc:docMk/>
          <pc:sldMk cId="731401865" sldId="349"/>
        </pc:sldMkLst>
      </pc:sldChg>
      <pc:sldChg chg="del">
        <pc:chgData name="Kevin DeRudder" userId="b8db0611-c7c8-4114-b23c-d54441a090d5" providerId="ADAL" clId="{9D3A542D-FD2A-43C3-84C5-5789E61393C0}" dt="2018-12-19T14:30:01.186" v="111" actId="2696"/>
        <pc:sldMkLst>
          <pc:docMk/>
          <pc:sldMk cId="2678892673" sldId="350"/>
        </pc:sldMkLst>
      </pc:sldChg>
      <pc:sldChg chg="del">
        <pc:chgData name="Kevin DeRudder" userId="b8db0611-c7c8-4114-b23c-d54441a090d5" providerId="ADAL" clId="{9D3A542D-FD2A-43C3-84C5-5789E61393C0}" dt="2018-12-19T14:30:01.202" v="113" actId="2696"/>
        <pc:sldMkLst>
          <pc:docMk/>
          <pc:sldMk cId="2560014981" sldId="351"/>
        </pc:sldMkLst>
      </pc:sldChg>
      <pc:sldChg chg="del">
        <pc:chgData name="Kevin DeRudder" userId="b8db0611-c7c8-4114-b23c-d54441a090d5" providerId="ADAL" clId="{9D3A542D-FD2A-43C3-84C5-5789E61393C0}" dt="2018-12-19T14:30:01.202" v="114" actId="2696"/>
        <pc:sldMkLst>
          <pc:docMk/>
          <pc:sldMk cId="558706022" sldId="352"/>
        </pc:sldMkLst>
      </pc:sldChg>
      <pc:sldChg chg="del">
        <pc:chgData name="Kevin DeRudder" userId="b8db0611-c7c8-4114-b23c-d54441a090d5" providerId="ADAL" clId="{9D3A542D-FD2A-43C3-84C5-5789E61393C0}" dt="2018-12-19T14:30:01.218" v="115" actId="2696"/>
        <pc:sldMkLst>
          <pc:docMk/>
          <pc:sldMk cId="4043650946" sldId="353"/>
        </pc:sldMkLst>
      </pc:sldChg>
      <pc:sldChg chg="del">
        <pc:chgData name="Kevin DeRudder" userId="b8db0611-c7c8-4114-b23c-d54441a090d5" providerId="ADAL" clId="{9D3A542D-FD2A-43C3-84C5-5789E61393C0}" dt="2018-12-19T14:30:01.249" v="119" actId="2696"/>
        <pc:sldMkLst>
          <pc:docMk/>
          <pc:sldMk cId="4245155057" sldId="354"/>
        </pc:sldMkLst>
      </pc:sldChg>
      <pc:sldChg chg="del">
        <pc:chgData name="Kevin DeRudder" userId="b8db0611-c7c8-4114-b23c-d54441a090d5" providerId="ADAL" clId="{9D3A542D-FD2A-43C3-84C5-5789E61393C0}" dt="2018-12-19T14:30:01.249" v="120" actId="2696"/>
        <pc:sldMkLst>
          <pc:docMk/>
          <pc:sldMk cId="2803940018" sldId="355"/>
        </pc:sldMkLst>
      </pc:sldChg>
      <pc:sldChg chg="del">
        <pc:chgData name="Kevin DeRudder" userId="b8db0611-c7c8-4114-b23c-d54441a090d5" providerId="ADAL" clId="{9D3A542D-FD2A-43C3-84C5-5789E61393C0}" dt="2018-12-19T14:30:01.265" v="121" actId="2696"/>
        <pc:sldMkLst>
          <pc:docMk/>
          <pc:sldMk cId="4122820694" sldId="356"/>
        </pc:sldMkLst>
      </pc:sldChg>
      <pc:sldChg chg="del">
        <pc:chgData name="Kevin DeRudder" userId="b8db0611-c7c8-4114-b23c-d54441a090d5" providerId="ADAL" clId="{9D3A542D-FD2A-43C3-84C5-5789E61393C0}" dt="2018-12-19T14:30:01.234" v="118" actId="2696"/>
        <pc:sldMkLst>
          <pc:docMk/>
          <pc:sldMk cId="62115523" sldId="357"/>
        </pc:sldMkLst>
      </pc:sldChg>
      <pc:sldChg chg="del">
        <pc:chgData name="Kevin DeRudder" userId="b8db0611-c7c8-4114-b23c-d54441a090d5" providerId="ADAL" clId="{9D3A542D-FD2A-43C3-84C5-5789E61393C0}" dt="2018-12-19T14:30:01.218" v="116" actId="2696"/>
        <pc:sldMkLst>
          <pc:docMk/>
          <pc:sldMk cId="2247868517" sldId="358"/>
        </pc:sldMkLst>
      </pc:sldChg>
      <pc:sldChg chg="del">
        <pc:chgData name="Kevin DeRudder" userId="b8db0611-c7c8-4114-b23c-d54441a090d5" providerId="ADAL" clId="{9D3A542D-FD2A-43C3-84C5-5789E61393C0}" dt="2018-12-19T14:30:01.234" v="117" actId="2696"/>
        <pc:sldMkLst>
          <pc:docMk/>
          <pc:sldMk cId="947664061" sldId="359"/>
        </pc:sldMkLst>
      </pc:sldChg>
      <pc:sldChg chg="del">
        <pc:chgData name="Kevin DeRudder" userId="b8db0611-c7c8-4114-b23c-d54441a090d5" providerId="ADAL" clId="{9D3A542D-FD2A-43C3-84C5-5789E61393C0}" dt="2018-12-19T14:30:01.265" v="122" actId="2696"/>
        <pc:sldMkLst>
          <pc:docMk/>
          <pc:sldMk cId="2305072566" sldId="360"/>
        </pc:sldMkLst>
      </pc:sldChg>
      <pc:sldChg chg="del">
        <pc:chgData name="Kevin DeRudder" userId="b8db0611-c7c8-4114-b23c-d54441a090d5" providerId="ADAL" clId="{9D3A542D-FD2A-43C3-84C5-5789E61393C0}" dt="2018-12-19T14:30:01.281" v="123" actId="2696"/>
        <pc:sldMkLst>
          <pc:docMk/>
          <pc:sldMk cId="2032968441" sldId="362"/>
        </pc:sldMkLst>
      </pc:sldChg>
      <pc:sldChg chg="del">
        <pc:chgData name="Kevin DeRudder" userId="b8db0611-c7c8-4114-b23c-d54441a090d5" providerId="ADAL" clId="{9D3A542D-FD2A-43C3-84C5-5789E61393C0}" dt="2018-12-19T14:30:01.281" v="124" actId="2696"/>
        <pc:sldMkLst>
          <pc:docMk/>
          <pc:sldMk cId="2133402495" sldId="363"/>
        </pc:sldMkLst>
      </pc:sldChg>
      <pc:sldChg chg="del">
        <pc:chgData name="Kevin DeRudder" userId="b8db0611-c7c8-4114-b23c-d54441a090d5" providerId="ADAL" clId="{9D3A542D-FD2A-43C3-84C5-5789E61393C0}" dt="2018-12-19T14:30:01.281" v="125" actId="2696"/>
        <pc:sldMkLst>
          <pc:docMk/>
          <pc:sldMk cId="3529917923" sldId="364"/>
        </pc:sldMkLst>
      </pc:sldChg>
      <pc:sldChg chg="del">
        <pc:chgData name="Kevin DeRudder" userId="b8db0611-c7c8-4114-b23c-d54441a090d5" providerId="ADAL" clId="{9D3A542D-FD2A-43C3-84C5-5789E61393C0}" dt="2018-12-19T14:30:01.296" v="126" actId="2696"/>
        <pc:sldMkLst>
          <pc:docMk/>
          <pc:sldMk cId="261286825" sldId="365"/>
        </pc:sldMkLst>
      </pc:sldChg>
      <pc:sldChg chg="del">
        <pc:chgData name="Kevin DeRudder" userId="b8db0611-c7c8-4114-b23c-d54441a090d5" providerId="ADAL" clId="{9D3A542D-FD2A-43C3-84C5-5789E61393C0}" dt="2018-12-19T14:30:01.296" v="127" actId="2696"/>
        <pc:sldMkLst>
          <pc:docMk/>
          <pc:sldMk cId="2225651512" sldId="366"/>
        </pc:sldMkLst>
      </pc:sldChg>
      <pc:sldChg chg="del">
        <pc:chgData name="Kevin DeRudder" userId="b8db0611-c7c8-4114-b23c-d54441a090d5" providerId="ADAL" clId="{9D3A542D-FD2A-43C3-84C5-5789E61393C0}" dt="2018-12-19T14:30:01.312" v="128" actId="2696"/>
        <pc:sldMkLst>
          <pc:docMk/>
          <pc:sldMk cId="3994627651" sldId="367"/>
        </pc:sldMkLst>
      </pc:sldChg>
      <pc:sldChg chg="del">
        <pc:chgData name="Kevin DeRudder" userId="b8db0611-c7c8-4114-b23c-d54441a090d5" providerId="ADAL" clId="{9D3A542D-FD2A-43C3-84C5-5789E61393C0}" dt="2018-12-19T14:30:01.312" v="129" actId="2696"/>
        <pc:sldMkLst>
          <pc:docMk/>
          <pc:sldMk cId="653850643" sldId="369"/>
        </pc:sldMkLst>
      </pc:sldChg>
      <pc:sldChg chg="del">
        <pc:chgData name="Kevin DeRudder" userId="b8db0611-c7c8-4114-b23c-d54441a090d5" providerId="ADAL" clId="{9D3A542D-FD2A-43C3-84C5-5789E61393C0}" dt="2018-12-19T14:30:01.328" v="130" actId="2696"/>
        <pc:sldMkLst>
          <pc:docMk/>
          <pc:sldMk cId="2555808478" sldId="370"/>
        </pc:sldMkLst>
      </pc:sldChg>
      <pc:sldChg chg="del">
        <pc:chgData name="Kevin DeRudder" userId="b8db0611-c7c8-4114-b23c-d54441a090d5" providerId="ADAL" clId="{9D3A542D-FD2A-43C3-84C5-5789E61393C0}" dt="2018-12-19T14:30:01.343" v="131" actId="2696"/>
        <pc:sldMkLst>
          <pc:docMk/>
          <pc:sldMk cId="1730577024" sldId="371"/>
        </pc:sldMkLst>
      </pc:sldChg>
      <pc:sldChg chg="del">
        <pc:chgData name="Kevin DeRudder" userId="b8db0611-c7c8-4114-b23c-d54441a090d5" providerId="ADAL" clId="{9D3A542D-FD2A-43C3-84C5-5789E61393C0}" dt="2018-12-19T14:30:01.343" v="132" actId="2696"/>
        <pc:sldMkLst>
          <pc:docMk/>
          <pc:sldMk cId="1767262054" sldId="372"/>
        </pc:sldMkLst>
      </pc:sldChg>
      <pc:sldChg chg="del">
        <pc:chgData name="Kevin DeRudder" userId="b8db0611-c7c8-4114-b23c-d54441a090d5" providerId="ADAL" clId="{9D3A542D-FD2A-43C3-84C5-5789E61393C0}" dt="2018-12-19T14:30:01.343" v="133" actId="2696"/>
        <pc:sldMkLst>
          <pc:docMk/>
          <pc:sldMk cId="2525739997" sldId="373"/>
        </pc:sldMkLst>
      </pc:sldChg>
      <pc:sldChg chg="del">
        <pc:chgData name="Kevin DeRudder" userId="b8db0611-c7c8-4114-b23c-d54441a090d5" providerId="ADAL" clId="{9D3A542D-FD2A-43C3-84C5-5789E61393C0}" dt="2018-12-19T14:30:01.359" v="134" actId="2696"/>
        <pc:sldMkLst>
          <pc:docMk/>
          <pc:sldMk cId="3467270696" sldId="374"/>
        </pc:sldMkLst>
      </pc:sldChg>
      <pc:sldChg chg="del">
        <pc:chgData name="Kevin DeRudder" userId="b8db0611-c7c8-4114-b23c-d54441a090d5" providerId="ADAL" clId="{9D3A542D-FD2A-43C3-84C5-5789E61393C0}" dt="2018-12-19T14:30:01.375" v="135" actId="2696"/>
        <pc:sldMkLst>
          <pc:docMk/>
          <pc:sldMk cId="1966633106" sldId="375"/>
        </pc:sldMkLst>
      </pc:sldChg>
      <pc:sldChg chg="del">
        <pc:chgData name="Kevin DeRudder" userId="b8db0611-c7c8-4114-b23c-d54441a090d5" providerId="ADAL" clId="{9D3A542D-FD2A-43C3-84C5-5789E61393C0}" dt="2018-12-19T14:30:01.375" v="136" actId="2696"/>
        <pc:sldMkLst>
          <pc:docMk/>
          <pc:sldMk cId="846877167" sldId="376"/>
        </pc:sldMkLst>
      </pc:sldChg>
      <pc:sldChg chg="del">
        <pc:chgData name="Kevin DeRudder" userId="b8db0611-c7c8-4114-b23c-d54441a090d5" providerId="ADAL" clId="{9D3A542D-FD2A-43C3-84C5-5789E61393C0}" dt="2018-12-19T14:30:01.391" v="137" actId="2696"/>
        <pc:sldMkLst>
          <pc:docMk/>
          <pc:sldMk cId="1126230541" sldId="377"/>
        </pc:sldMkLst>
      </pc:sldChg>
      <pc:sldChg chg="del">
        <pc:chgData name="Kevin DeRudder" userId="b8db0611-c7c8-4114-b23c-d54441a090d5" providerId="ADAL" clId="{9D3A542D-FD2A-43C3-84C5-5789E61393C0}" dt="2018-12-19T14:30:01.406" v="138" actId="2696"/>
        <pc:sldMkLst>
          <pc:docMk/>
          <pc:sldMk cId="3109089836" sldId="378"/>
        </pc:sldMkLst>
      </pc:sldChg>
      <pc:sldChg chg="del">
        <pc:chgData name="Kevin DeRudder" userId="b8db0611-c7c8-4114-b23c-d54441a090d5" providerId="ADAL" clId="{9D3A542D-FD2A-43C3-84C5-5789E61393C0}" dt="2018-12-19T14:30:01.422" v="139" actId="2696"/>
        <pc:sldMkLst>
          <pc:docMk/>
          <pc:sldMk cId="3990277281" sldId="379"/>
        </pc:sldMkLst>
      </pc:sldChg>
      <pc:sldChg chg="del">
        <pc:chgData name="Kevin DeRudder" userId="b8db0611-c7c8-4114-b23c-d54441a090d5" providerId="ADAL" clId="{9D3A542D-FD2A-43C3-84C5-5789E61393C0}" dt="2018-12-19T14:30:01.422" v="140" actId="2696"/>
        <pc:sldMkLst>
          <pc:docMk/>
          <pc:sldMk cId="864251917" sldId="380"/>
        </pc:sldMkLst>
      </pc:sldChg>
      <pc:sldChg chg="del">
        <pc:chgData name="Kevin DeRudder" userId="b8db0611-c7c8-4114-b23c-d54441a090d5" providerId="ADAL" clId="{9D3A542D-FD2A-43C3-84C5-5789E61393C0}" dt="2018-12-19T14:30:01.422" v="141" actId="2696"/>
        <pc:sldMkLst>
          <pc:docMk/>
          <pc:sldMk cId="2503563690" sldId="381"/>
        </pc:sldMkLst>
      </pc:sldChg>
      <pc:sldChg chg="del">
        <pc:chgData name="Kevin DeRudder" userId="b8db0611-c7c8-4114-b23c-d54441a090d5" providerId="ADAL" clId="{9D3A542D-FD2A-43C3-84C5-5789E61393C0}" dt="2018-12-19T14:30:00.439" v="32" actId="2696"/>
        <pc:sldMkLst>
          <pc:docMk/>
          <pc:sldMk cId="2146639099" sldId="382"/>
        </pc:sldMkLst>
      </pc:sldChg>
      <pc:sldChg chg="del">
        <pc:chgData name="Kevin DeRudder" userId="b8db0611-c7c8-4114-b23c-d54441a090d5" providerId="ADAL" clId="{9D3A542D-FD2A-43C3-84C5-5789E61393C0}" dt="2018-12-19T14:30:00.423" v="30" actId="2696"/>
        <pc:sldMkLst>
          <pc:docMk/>
          <pc:sldMk cId="1234825973" sldId="383"/>
        </pc:sldMkLst>
      </pc:sldChg>
      <pc:sldChg chg="del">
        <pc:chgData name="Kevin DeRudder" userId="b8db0611-c7c8-4114-b23c-d54441a090d5" providerId="ADAL" clId="{9D3A542D-FD2A-43C3-84C5-5789E61393C0}" dt="2018-12-19T14:30:00.423" v="31" actId="2696"/>
        <pc:sldMkLst>
          <pc:docMk/>
          <pc:sldMk cId="1246823776" sldId="384"/>
        </pc:sldMkLst>
      </pc:sldChg>
      <pc:sldChg chg="del">
        <pc:chgData name="Kevin DeRudder" userId="b8db0611-c7c8-4114-b23c-d54441a090d5" providerId="ADAL" clId="{9D3A542D-FD2A-43C3-84C5-5789E61393C0}" dt="2018-12-19T14:30:01.438" v="142" actId="2696"/>
        <pc:sldMkLst>
          <pc:docMk/>
          <pc:sldMk cId="1790330539" sldId="385"/>
        </pc:sldMkLst>
      </pc:sldChg>
      <pc:sldChg chg="del">
        <pc:chgData name="Kevin DeRudder" userId="b8db0611-c7c8-4114-b23c-d54441a090d5" providerId="ADAL" clId="{9D3A542D-FD2A-43C3-84C5-5789E61393C0}" dt="2018-12-19T14:30:01.438" v="143" actId="2696"/>
        <pc:sldMkLst>
          <pc:docMk/>
          <pc:sldMk cId="4205872744" sldId="386"/>
        </pc:sldMkLst>
      </pc:sldChg>
      <pc:sldChg chg="del">
        <pc:chgData name="Kevin DeRudder" userId="b8db0611-c7c8-4114-b23c-d54441a090d5" providerId="ADAL" clId="{9D3A542D-FD2A-43C3-84C5-5789E61393C0}" dt="2018-12-19T14:30:01.473" v="144" actId="2696"/>
        <pc:sldMkLst>
          <pc:docMk/>
          <pc:sldMk cId="826268260" sldId="387"/>
        </pc:sldMkLst>
      </pc:sldChg>
      <pc:sldChg chg="del">
        <pc:chgData name="Kevin DeRudder" userId="b8db0611-c7c8-4114-b23c-d54441a090d5" providerId="ADAL" clId="{9D3A542D-FD2A-43C3-84C5-5789E61393C0}" dt="2018-12-19T14:30:01.473" v="145" actId="2696"/>
        <pc:sldMkLst>
          <pc:docMk/>
          <pc:sldMk cId="2175308315" sldId="388"/>
        </pc:sldMkLst>
      </pc:sldChg>
      <pc:sldChg chg="del">
        <pc:chgData name="Kevin DeRudder" userId="b8db0611-c7c8-4114-b23c-d54441a090d5" providerId="ADAL" clId="{9D3A542D-FD2A-43C3-84C5-5789E61393C0}" dt="2018-12-19T14:30:01.473" v="146" actId="2696"/>
        <pc:sldMkLst>
          <pc:docMk/>
          <pc:sldMk cId="3187854019" sldId="389"/>
        </pc:sldMkLst>
      </pc:sldChg>
      <pc:sldChg chg="del">
        <pc:chgData name="Kevin DeRudder" userId="b8db0611-c7c8-4114-b23c-d54441a090d5" providerId="ADAL" clId="{9D3A542D-FD2A-43C3-84C5-5789E61393C0}" dt="2018-12-19T14:30:01.489" v="147" actId="2696"/>
        <pc:sldMkLst>
          <pc:docMk/>
          <pc:sldMk cId="2078807557" sldId="390"/>
        </pc:sldMkLst>
      </pc:sldChg>
      <pc:sldChg chg="del">
        <pc:chgData name="Kevin DeRudder" userId="b8db0611-c7c8-4114-b23c-d54441a090d5" providerId="ADAL" clId="{9D3A542D-FD2A-43C3-84C5-5789E61393C0}" dt="2018-12-19T14:30:01.489" v="148" actId="2696"/>
        <pc:sldMkLst>
          <pc:docMk/>
          <pc:sldMk cId="3942649704" sldId="391"/>
        </pc:sldMkLst>
      </pc:sldChg>
      <pc:sldChg chg="del">
        <pc:chgData name="Kevin DeRudder" userId="b8db0611-c7c8-4114-b23c-d54441a090d5" providerId="ADAL" clId="{9D3A542D-FD2A-43C3-84C5-5789E61393C0}" dt="2018-12-19T14:30:01.525" v="149" actId="2696"/>
        <pc:sldMkLst>
          <pc:docMk/>
          <pc:sldMk cId="1221347085" sldId="392"/>
        </pc:sldMkLst>
      </pc:sldChg>
      <pc:sldChg chg="del">
        <pc:chgData name="Kevin DeRudder" userId="b8db0611-c7c8-4114-b23c-d54441a090d5" providerId="ADAL" clId="{9D3A542D-FD2A-43C3-84C5-5789E61393C0}" dt="2018-12-19T14:30:01.531" v="150" actId="2696"/>
        <pc:sldMkLst>
          <pc:docMk/>
          <pc:sldMk cId="4074311182" sldId="393"/>
        </pc:sldMkLst>
      </pc:sldChg>
      <pc:sldChg chg="del">
        <pc:chgData name="Kevin DeRudder" userId="b8db0611-c7c8-4114-b23c-d54441a090d5" providerId="ADAL" clId="{9D3A542D-FD2A-43C3-84C5-5789E61393C0}" dt="2018-12-19T14:30:01.534" v="151" actId="2696"/>
        <pc:sldMkLst>
          <pc:docMk/>
          <pc:sldMk cId="4244590963" sldId="394"/>
        </pc:sldMkLst>
      </pc:sldChg>
      <pc:sldChg chg="del">
        <pc:chgData name="Kevin DeRudder" userId="b8db0611-c7c8-4114-b23c-d54441a090d5" providerId="ADAL" clId="{9D3A542D-FD2A-43C3-84C5-5789E61393C0}" dt="2018-12-19T14:30:01.538" v="152" actId="2696"/>
        <pc:sldMkLst>
          <pc:docMk/>
          <pc:sldMk cId="3009503045" sldId="395"/>
        </pc:sldMkLst>
      </pc:sldChg>
      <pc:sldChg chg="del">
        <pc:chgData name="Kevin DeRudder" userId="b8db0611-c7c8-4114-b23c-d54441a090d5" providerId="ADAL" clId="{9D3A542D-FD2A-43C3-84C5-5789E61393C0}" dt="2018-12-19T14:30:01.541" v="153" actId="2696"/>
        <pc:sldMkLst>
          <pc:docMk/>
          <pc:sldMk cId="2539238931" sldId="396"/>
        </pc:sldMkLst>
      </pc:sldChg>
      <pc:sldChg chg="del">
        <pc:chgData name="Kevin DeRudder" userId="b8db0611-c7c8-4114-b23c-d54441a090d5" providerId="ADAL" clId="{9D3A542D-FD2A-43C3-84C5-5789E61393C0}" dt="2018-12-19T14:30:01.553" v="154" actId="2696"/>
        <pc:sldMkLst>
          <pc:docMk/>
          <pc:sldMk cId="1347249754" sldId="397"/>
        </pc:sldMkLst>
      </pc:sldChg>
      <pc:sldChg chg="del">
        <pc:chgData name="Kevin DeRudder" userId="b8db0611-c7c8-4114-b23c-d54441a090d5" providerId="ADAL" clId="{9D3A542D-FD2A-43C3-84C5-5789E61393C0}" dt="2018-12-19T14:30:01.622" v="163" actId="2696"/>
        <pc:sldMkLst>
          <pc:docMk/>
          <pc:sldMk cId="1922788887" sldId="398"/>
        </pc:sldMkLst>
      </pc:sldChg>
      <pc:sldChg chg="del">
        <pc:chgData name="Kevin DeRudder" userId="b8db0611-c7c8-4114-b23c-d54441a090d5" providerId="ADAL" clId="{9D3A542D-FD2A-43C3-84C5-5789E61393C0}" dt="2018-12-19T14:30:01.555" v="155" actId="2696"/>
        <pc:sldMkLst>
          <pc:docMk/>
          <pc:sldMk cId="1212476420" sldId="399"/>
        </pc:sldMkLst>
      </pc:sldChg>
      <pc:sldChg chg="del">
        <pc:chgData name="Kevin DeRudder" userId="b8db0611-c7c8-4114-b23c-d54441a090d5" providerId="ADAL" clId="{9D3A542D-FD2A-43C3-84C5-5789E61393C0}" dt="2018-12-19T14:30:01.555" v="156" actId="2696"/>
        <pc:sldMkLst>
          <pc:docMk/>
          <pc:sldMk cId="97876904" sldId="400"/>
        </pc:sldMkLst>
      </pc:sldChg>
      <pc:sldChg chg="del">
        <pc:chgData name="Kevin DeRudder" userId="b8db0611-c7c8-4114-b23c-d54441a090d5" providerId="ADAL" clId="{9D3A542D-FD2A-43C3-84C5-5789E61393C0}" dt="2018-12-19T14:30:01.572" v="157" actId="2696"/>
        <pc:sldMkLst>
          <pc:docMk/>
          <pc:sldMk cId="31324252" sldId="401"/>
        </pc:sldMkLst>
      </pc:sldChg>
      <pc:sldChg chg="del">
        <pc:chgData name="Kevin DeRudder" userId="b8db0611-c7c8-4114-b23c-d54441a090d5" providerId="ADAL" clId="{9D3A542D-FD2A-43C3-84C5-5789E61393C0}" dt="2018-12-19T14:30:01.589" v="158" actId="2696"/>
        <pc:sldMkLst>
          <pc:docMk/>
          <pc:sldMk cId="429880053" sldId="402"/>
        </pc:sldMkLst>
      </pc:sldChg>
      <pc:sldChg chg="del">
        <pc:chgData name="Kevin DeRudder" userId="b8db0611-c7c8-4114-b23c-d54441a090d5" providerId="ADAL" clId="{9D3A542D-FD2A-43C3-84C5-5789E61393C0}" dt="2018-12-19T14:30:01.589" v="159" actId="2696"/>
        <pc:sldMkLst>
          <pc:docMk/>
          <pc:sldMk cId="1796220836" sldId="403"/>
        </pc:sldMkLst>
      </pc:sldChg>
      <pc:sldChg chg="del">
        <pc:chgData name="Kevin DeRudder" userId="b8db0611-c7c8-4114-b23c-d54441a090d5" providerId="ADAL" clId="{9D3A542D-FD2A-43C3-84C5-5789E61393C0}" dt="2018-12-19T14:30:01.606" v="160" actId="2696"/>
        <pc:sldMkLst>
          <pc:docMk/>
          <pc:sldMk cId="528870880" sldId="404"/>
        </pc:sldMkLst>
      </pc:sldChg>
      <pc:sldChg chg="del">
        <pc:chgData name="Kevin DeRudder" userId="b8db0611-c7c8-4114-b23c-d54441a090d5" providerId="ADAL" clId="{9D3A542D-FD2A-43C3-84C5-5789E61393C0}" dt="2018-12-19T14:30:01.606" v="161" actId="2696"/>
        <pc:sldMkLst>
          <pc:docMk/>
          <pc:sldMk cId="1810366256" sldId="405"/>
        </pc:sldMkLst>
      </pc:sldChg>
      <pc:sldChg chg="del">
        <pc:chgData name="Kevin DeRudder" userId="b8db0611-c7c8-4114-b23c-d54441a090d5" providerId="ADAL" clId="{9D3A542D-FD2A-43C3-84C5-5789E61393C0}" dt="2018-12-19T14:30:01.606" v="162" actId="2696"/>
        <pc:sldMkLst>
          <pc:docMk/>
          <pc:sldMk cId="84404065" sldId="406"/>
        </pc:sldMkLst>
      </pc:sldChg>
    </pc:docChg>
  </pc:docChgLst>
</pc:chgInfo>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jpg>
</file>

<file path=ppt/media/image18.jpeg>
</file>

<file path=ppt/media/image19.jpeg>
</file>

<file path=ppt/media/image2.png>
</file>

<file path=ppt/media/image3.png>
</file>

<file path=ppt/media/image4.png>
</file>

<file path=ppt/media/image5.gif>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3390B1-2D78-D84E-9F9A-AB8EFE22FDD3}" type="datetimeFigureOut">
              <a:rPr lang="nl-NL" smtClean="0"/>
              <a:t>2-4-2019</a:t>
            </a:fld>
            <a:endParaRPr lang="nl-NL"/>
          </a:p>
        </p:txBody>
      </p:sp>
      <p:sp>
        <p:nvSpPr>
          <p:cNvPr id="4" name="Tijdelijke aanduiding voor dia-afbeelding 3"/>
          <p:cNvSpPr>
            <a:spLocks noGrp="1" noRot="1" noChangeAspect="1"/>
          </p:cNvSpPr>
          <p:nvPr>
            <p:ph type="sldImg" idx="2"/>
          </p:nvPr>
        </p:nvSpPr>
        <p:spPr>
          <a:xfrm>
            <a:off x="384175" y="685800"/>
            <a:ext cx="608965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853DFF0-2CC0-6E4D-B11D-75114F4207B1}" type="slidenum">
              <a:rPr lang="nl-NL" smtClean="0"/>
              <a:t>‹#›</a:t>
            </a:fld>
            <a:endParaRPr lang="nl-NL"/>
          </a:p>
        </p:txBody>
      </p:sp>
    </p:spTree>
    <p:extLst>
      <p:ext uri="{BB962C8B-B14F-4D97-AF65-F5344CB8AC3E}">
        <p14:creationId xmlns:p14="http://schemas.microsoft.com/office/powerpoint/2010/main" val="410881422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Robert_Cecil_Marti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https://scotch.io/bar-talk/s-o-l-i-d-the-first-five-principles-of-object-oriented-design</a:t>
            </a:r>
          </a:p>
          <a:p>
            <a:r>
              <a:rPr lang="nl-BE" dirty="0"/>
              <a:t>https://en.wikipedia.org/wiki/Robert_C._Martin</a:t>
            </a:r>
          </a:p>
          <a:p>
            <a:endParaRPr lang="nl-BE" dirty="0"/>
          </a:p>
          <a:p>
            <a:r>
              <a:rPr lang="en-US" sz="1200" b="1" i="0" kern="1200" dirty="0">
                <a:solidFill>
                  <a:schemeClr val="tx1"/>
                </a:solidFill>
                <a:effectLst/>
                <a:latin typeface="+mn-lt"/>
                <a:ea typeface="+mn-ea"/>
                <a:cs typeface="+mn-cs"/>
              </a:rPr>
              <a:t>S.O.L.I.D</a:t>
            </a:r>
            <a:r>
              <a:rPr lang="en-US" sz="1200" b="0" i="0" kern="1200" dirty="0">
                <a:solidFill>
                  <a:schemeClr val="tx1"/>
                </a:solidFill>
                <a:effectLst/>
                <a:latin typeface="+mn-lt"/>
                <a:ea typeface="+mn-ea"/>
                <a:cs typeface="+mn-cs"/>
              </a:rPr>
              <a:t> is an acronym for the </a:t>
            </a:r>
            <a:r>
              <a:rPr lang="en-US" sz="1200" b="1" i="0" kern="1200" dirty="0">
                <a:solidFill>
                  <a:schemeClr val="tx1"/>
                </a:solidFill>
                <a:effectLst/>
                <a:latin typeface="+mn-lt"/>
                <a:ea typeface="+mn-ea"/>
                <a:cs typeface="+mn-cs"/>
              </a:rPr>
              <a:t>first five object-oriented design</a:t>
            </a:r>
            <a:r>
              <a:rPr lang="en-US" sz="1200" b="0" i="0" kern="1200" dirty="0">
                <a:solidFill>
                  <a:schemeClr val="tx1"/>
                </a:solidFill>
                <a:effectLst/>
                <a:latin typeface="+mn-lt"/>
                <a:ea typeface="+mn-ea"/>
                <a:cs typeface="+mn-cs"/>
              </a:rPr>
              <a:t>(</a:t>
            </a:r>
            <a:r>
              <a:rPr lang="en-US" sz="1200" b="1" i="0" kern="1200" dirty="0">
                <a:solidFill>
                  <a:schemeClr val="tx1"/>
                </a:solidFill>
                <a:effectLst/>
                <a:latin typeface="+mn-lt"/>
                <a:ea typeface="+mn-ea"/>
                <a:cs typeface="+mn-cs"/>
              </a:rPr>
              <a:t>OOD</a:t>
            </a:r>
            <a:r>
              <a:rPr lang="en-US" sz="1200" b="0" i="0" kern="1200" dirty="0">
                <a:solidFill>
                  <a:schemeClr val="tx1"/>
                </a:solidFill>
                <a:effectLst/>
                <a:latin typeface="+mn-lt"/>
                <a:ea typeface="+mn-ea"/>
                <a:cs typeface="+mn-cs"/>
              </a:rPr>
              <a:t>)** principles** by Robert C. Martin, popularly known as </a:t>
            </a:r>
            <a:r>
              <a:rPr lang="en-US" sz="1200" b="0" i="0" u="none" strike="noStrike" kern="1200" dirty="0">
                <a:solidFill>
                  <a:schemeClr val="tx1"/>
                </a:solidFill>
                <a:effectLst/>
                <a:latin typeface="+mn-lt"/>
                <a:ea typeface="+mn-ea"/>
                <a:cs typeface="+mn-cs"/>
                <a:hlinkClick r:id="rId3"/>
              </a:rPr>
              <a:t>Uncle Bob</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These principles, when combined together, make it easy for a programmer to develop software that are easy to maintain and extend. They also make it easy for developers to avoid code smells, easily refactor code, and are also a part of the agile or adaptive software development.</a:t>
            </a:r>
          </a:p>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11</a:t>
            </a:fld>
            <a:endParaRPr lang="nl-NL"/>
          </a:p>
        </p:txBody>
      </p:sp>
    </p:spTree>
    <p:extLst>
      <p:ext uri="{BB962C8B-B14F-4D97-AF65-F5344CB8AC3E}">
        <p14:creationId xmlns:p14="http://schemas.microsoft.com/office/powerpoint/2010/main" val="21646167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The “I” in SOLID is for </a:t>
            </a:r>
            <a:r>
              <a:rPr lang="en-US" sz="1200" b="1" i="1" kern="1200" dirty="0">
                <a:solidFill>
                  <a:schemeClr val="tx1"/>
                </a:solidFill>
                <a:effectLst/>
                <a:latin typeface="+mn-lt"/>
                <a:ea typeface="+mn-ea"/>
                <a:cs typeface="+mn-cs"/>
              </a:rPr>
              <a:t>Interface Segregation Principle</a:t>
            </a:r>
            <a:r>
              <a:rPr lang="en-US" sz="1200" b="1" i="0"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which states that clients should not be forced to depend on methods they don’t use. If a class exposes so many members that those members can be broken down into groups that serve different clients that don’t use members from the other groups, you should think about exposing those member groups as separate interfaces.</a:t>
            </a:r>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40</a:t>
            </a:fld>
            <a:endParaRPr lang="nl-NL"/>
          </a:p>
        </p:txBody>
      </p:sp>
    </p:spTree>
    <p:extLst>
      <p:ext uri="{BB962C8B-B14F-4D97-AF65-F5344CB8AC3E}">
        <p14:creationId xmlns:p14="http://schemas.microsoft.com/office/powerpoint/2010/main" val="2978890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853DFF0-2CC0-6E4D-B11D-75114F4207B1}" type="slidenum">
              <a:rPr lang="nl-NL" smtClean="0"/>
              <a:t>41</a:t>
            </a:fld>
            <a:endParaRPr lang="nl-NL"/>
          </a:p>
        </p:txBody>
      </p:sp>
    </p:spTree>
    <p:extLst>
      <p:ext uri="{BB962C8B-B14F-4D97-AF65-F5344CB8AC3E}">
        <p14:creationId xmlns:p14="http://schemas.microsoft.com/office/powerpoint/2010/main" val="4061992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Let’s say we have a system that handles authentication through external services such as Google, GitHub, etc. We would have a class for each service: </a:t>
            </a:r>
            <a:r>
              <a:rPr lang="en-US" sz="1200" b="0" i="1" kern="1200" dirty="0" err="1">
                <a:solidFill>
                  <a:schemeClr val="tx1"/>
                </a:solidFill>
                <a:effectLst/>
                <a:latin typeface="+mn-lt"/>
                <a:ea typeface="+mn-ea"/>
                <a:cs typeface="+mn-cs"/>
              </a:rPr>
              <a:t>GoogleAuthenticationService</a:t>
            </a: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GitHubAuthenticationService</a:t>
            </a:r>
            <a:r>
              <a:rPr lang="en-US" sz="1200" b="0" i="0" kern="1200" dirty="0">
                <a:solidFill>
                  <a:schemeClr val="tx1"/>
                </a:solidFill>
                <a:effectLst/>
                <a:latin typeface="+mn-lt"/>
                <a:ea typeface="+mn-ea"/>
                <a:cs typeface="+mn-cs"/>
              </a:rPr>
              <a:t>, etc. Now, let’s say that some place in our system, we need to authenticate our user. To do that, as mentioned, we have several services available. To be able to make use of all the services, we have two possibilities: We either write a piece of code that adapts each service to the authentication process, or we define an abstraction of the authentication services. The first possibility is a dirty solution that will potentially introduce technical debt in the future; in case a new authentication service is to be integrated to the system, we will need to change the code, which as a result violates the </a:t>
            </a:r>
            <a:r>
              <a:rPr lang="en-US" sz="1200" b="0" i="1" kern="1200" dirty="0">
                <a:solidFill>
                  <a:schemeClr val="tx1"/>
                </a:solidFill>
                <a:effectLst/>
                <a:latin typeface="+mn-lt"/>
                <a:ea typeface="+mn-ea"/>
                <a:cs typeface="+mn-cs"/>
              </a:rPr>
              <a:t>OCP</a:t>
            </a:r>
            <a:r>
              <a:rPr lang="en-US" sz="1200" b="0" i="0" kern="1200" dirty="0">
                <a:solidFill>
                  <a:schemeClr val="tx1"/>
                </a:solidFill>
                <a:effectLst/>
                <a:latin typeface="+mn-lt"/>
                <a:ea typeface="+mn-ea"/>
                <a:cs typeface="+mn-cs"/>
              </a:rPr>
              <a:t>. The second possibility is much cleaner, it allows for future addition of services, and changes can be done to each service without changing the integration logic. By defining a </a:t>
            </a:r>
            <a:r>
              <a:rPr lang="en-US" sz="1200" b="0" i="1" kern="1200" dirty="0" err="1">
                <a:solidFill>
                  <a:schemeClr val="tx1"/>
                </a:solidFill>
                <a:effectLst/>
                <a:latin typeface="+mn-lt"/>
                <a:ea typeface="+mn-ea"/>
                <a:cs typeface="+mn-cs"/>
              </a:rPr>
              <a:t>AuthenticationService</a:t>
            </a:r>
            <a:r>
              <a:rPr lang="en-US" sz="1200" b="0" i="0" kern="1200" dirty="0">
                <a:solidFill>
                  <a:schemeClr val="tx1"/>
                </a:solidFill>
                <a:effectLst/>
                <a:latin typeface="+mn-lt"/>
                <a:ea typeface="+mn-ea"/>
                <a:cs typeface="+mn-cs"/>
              </a:rPr>
              <a:t> interface and implementing it in each service, we would then be able to use Dependency Injection in our authentication logic and have our authentication method signature look something like this: </a:t>
            </a:r>
            <a:r>
              <a:rPr lang="en-US" sz="1200" b="0" i="1" kern="1200" dirty="0">
                <a:solidFill>
                  <a:schemeClr val="tx1"/>
                </a:solidFill>
                <a:effectLst/>
                <a:latin typeface="+mn-lt"/>
                <a:ea typeface="+mn-ea"/>
                <a:cs typeface="+mn-cs"/>
              </a:rPr>
              <a:t>authenticate(</a:t>
            </a:r>
            <a:r>
              <a:rPr lang="en-US" sz="1200" b="0" i="1" kern="1200" dirty="0" err="1">
                <a:solidFill>
                  <a:schemeClr val="tx1"/>
                </a:solidFill>
                <a:effectLst/>
                <a:latin typeface="+mn-lt"/>
                <a:ea typeface="+mn-ea"/>
                <a:cs typeface="+mn-cs"/>
              </a:rPr>
              <a:t>AuthenticationService</a:t>
            </a:r>
            <a:r>
              <a:rPr lang="en-US" sz="1200" b="0" i="1"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authenticationService</a:t>
            </a:r>
            <a:r>
              <a:rPr lang="en-US" sz="1200" b="0" i="1"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Then, we could authenticate by a specific service like this: </a:t>
            </a:r>
            <a:r>
              <a:rPr lang="en-US" sz="1200" b="0" i="1" kern="1200" dirty="0">
                <a:solidFill>
                  <a:schemeClr val="tx1"/>
                </a:solidFill>
                <a:effectLst/>
                <a:latin typeface="+mn-lt"/>
                <a:ea typeface="+mn-ea"/>
                <a:cs typeface="+mn-cs"/>
              </a:rPr>
              <a:t>authenticate(new </a:t>
            </a:r>
            <a:r>
              <a:rPr lang="en-US" sz="1200" b="0" i="1" kern="1200" dirty="0" err="1">
                <a:solidFill>
                  <a:schemeClr val="tx1"/>
                </a:solidFill>
                <a:effectLst/>
                <a:latin typeface="+mn-lt"/>
                <a:ea typeface="+mn-ea"/>
                <a:cs typeface="+mn-cs"/>
              </a:rPr>
              <a:t>GoogleAuthenticationService</a:t>
            </a:r>
            <a:r>
              <a:rPr lang="en-US" sz="1200" b="0" i="1"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This helps us generalize the authentication logic without having to integrate each service separately.</a:t>
            </a:r>
          </a:p>
        </p:txBody>
      </p:sp>
      <p:sp>
        <p:nvSpPr>
          <p:cNvPr id="4" name="Slide Number Placeholder 3"/>
          <p:cNvSpPr>
            <a:spLocks noGrp="1"/>
          </p:cNvSpPr>
          <p:nvPr>
            <p:ph type="sldNum" sz="quarter" idx="5"/>
          </p:nvPr>
        </p:nvSpPr>
        <p:spPr/>
        <p:txBody>
          <a:bodyPr/>
          <a:lstStyle/>
          <a:p>
            <a:fld id="{B853DFF0-2CC0-6E4D-B11D-75114F4207B1}" type="slidenum">
              <a:rPr lang="nl-NL" smtClean="0"/>
              <a:t>44</a:t>
            </a:fld>
            <a:endParaRPr lang="nl-NL"/>
          </a:p>
        </p:txBody>
      </p:sp>
    </p:spTree>
    <p:extLst>
      <p:ext uri="{BB962C8B-B14F-4D97-AF65-F5344CB8AC3E}">
        <p14:creationId xmlns:p14="http://schemas.microsoft.com/office/powerpoint/2010/main" val="1133401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Later if you were to change the database engine, you would also have to edit the </a:t>
            </a:r>
            <a:r>
              <a:rPr lang="en-US" sz="1200" b="1" i="0" kern="1200" dirty="0" err="1">
                <a:solidFill>
                  <a:schemeClr val="tx1"/>
                </a:solidFill>
                <a:effectLst/>
                <a:latin typeface="+mn-lt"/>
                <a:ea typeface="+mn-ea"/>
                <a:cs typeface="+mn-cs"/>
              </a:rPr>
              <a:t>PasswordReminder</a:t>
            </a:r>
            <a:r>
              <a:rPr lang="en-US" sz="1200" b="0" i="0" kern="1200" dirty="0">
                <a:solidFill>
                  <a:schemeClr val="tx1"/>
                </a:solidFill>
                <a:effectLst/>
                <a:latin typeface="+mn-lt"/>
                <a:ea typeface="+mn-ea"/>
                <a:cs typeface="+mn-cs"/>
              </a:rPr>
              <a:t> class and thus violates </a:t>
            </a:r>
            <a:r>
              <a:rPr lang="en-US" sz="1200" b="1" i="0" kern="1200" dirty="0">
                <a:solidFill>
                  <a:schemeClr val="tx1"/>
                </a:solidFill>
                <a:effectLst/>
                <a:latin typeface="+mn-lt"/>
                <a:ea typeface="+mn-ea"/>
                <a:cs typeface="+mn-cs"/>
              </a:rPr>
              <a:t>Open-close principle</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err="1">
                <a:solidFill>
                  <a:schemeClr val="tx1"/>
                </a:solidFill>
                <a:effectLst/>
                <a:latin typeface="+mn-lt"/>
                <a:ea typeface="+mn-ea"/>
                <a:cs typeface="+mn-cs"/>
              </a:rPr>
              <a:t>PasswordReminder</a:t>
            </a:r>
            <a:r>
              <a:rPr lang="en-US" sz="1200" b="0" i="0" kern="1200" dirty="0">
                <a:solidFill>
                  <a:schemeClr val="tx1"/>
                </a:solidFill>
                <a:effectLst/>
                <a:latin typeface="+mn-lt"/>
                <a:ea typeface="+mn-ea"/>
                <a:cs typeface="+mn-cs"/>
              </a:rPr>
              <a:t> class should not care what database your application uses, to fix this again we "code to an interface", since high level and low level modules should depend on abstraction, we can create an interface:</a:t>
            </a:r>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45</a:t>
            </a:fld>
            <a:endParaRPr lang="nl-NL"/>
          </a:p>
        </p:txBody>
      </p:sp>
    </p:spTree>
    <p:extLst>
      <p:ext uri="{BB962C8B-B14F-4D97-AF65-F5344CB8AC3E}">
        <p14:creationId xmlns:p14="http://schemas.microsoft.com/office/powerpoint/2010/main" val="473719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48</a:t>
            </a:fld>
            <a:endParaRPr lang="nl-NL"/>
          </a:p>
        </p:txBody>
      </p:sp>
    </p:spTree>
    <p:extLst>
      <p:ext uri="{BB962C8B-B14F-4D97-AF65-F5344CB8AC3E}">
        <p14:creationId xmlns:p14="http://schemas.microsoft.com/office/powerpoint/2010/main" val="1212577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“async” keyword enables the “await” keyword in that method and changes how method results are handled. </a:t>
            </a:r>
            <a:r>
              <a:rPr lang="en-US" sz="1200" b="0" i="1" kern="1200" dirty="0">
                <a:solidFill>
                  <a:schemeClr val="tx1"/>
                </a:solidFill>
                <a:effectLst/>
                <a:latin typeface="+mn-lt"/>
                <a:ea typeface="+mn-ea"/>
                <a:cs typeface="+mn-cs"/>
              </a:rPr>
              <a:t>That’s all the async keyword does!</a:t>
            </a:r>
            <a:r>
              <a:rPr lang="en-US" sz="1200" b="0" i="0" kern="1200" dirty="0">
                <a:solidFill>
                  <a:schemeClr val="tx1"/>
                </a:solidFill>
                <a:effectLst/>
                <a:latin typeface="+mn-lt"/>
                <a:ea typeface="+mn-ea"/>
                <a:cs typeface="+mn-cs"/>
              </a:rPr>
              <a:t> It does not run this method on a thread pool thread, or do any other kind of magic. The async keyword </a:t>
            </a:r>
            <a:r>
              <a:rPr lang="en-US" sz="1200" b="0" i="1" kern="1200" dirty="0">
                <a:solidFill>
                  <a:schemeClr val="tx1"/>
                </a:solidFill>
                <a:effectLst/>
                <a:latin typeface="+mn-lt"/>
                <a:ea typeface="+mn-ea"/>
                <a:cs typeface="+mn-cs"/>
              </a:rPr>
              <a:t>only</a:t>
            </a:r>
            <a:r>
              <a:rPr lang="en-US" sz="1200" b="0" i="0" kern="1200" dirty="0">
                <a:solidFill>
                  <a:schemeClr val="tx1"/>
                </a:solidFill>
                <a:effectLst/>
                <a:latin typeface="+mn-lt"/>
                <a:ea typeface="+mn-ea"/>
                <a:cs typeface="+mn-cs"/>
              </a:rPr>
              <a:t> enables the await keyword (and manages the method results).</a:t>
            </a:r>
          </a:p>
          <a:p>
            <a:r>
              <a:rPr lang="en-US" sz="1200" b="0" i="0" kern="1200" dirty="0">
                <a:solidFill>
                  <a:schemeClr val="tx1"/>
                </a:solidFill>
                <a:effectLst/>
                <a:latin typeface="+mn-lt"/>
                <a:ea typeface="+mn-ea"/>
                <a:cs typeface="+mn-cs"/>
              </a:rPr>
              <a:t>The beginning of an async method is executed just like any other method. That is, it runs synchronously until it hits an “await” (or throws an exception).</a:t>
            </a:r>
          </a:p>
          <a:p>
            <a:r>
              <a:rPr lang="en-US" sz="1200" b="0" i="0" kern="1200" dirty="0">
                <a:solidFill>
                  <a:schemeClr val="tx1"/>
                </a:solidFill>
                <a:effectLst/>
                <a:latin typeface="+mn-lt"/>
                <a:ea typeface="+mn-ea"/>
                <a:cs typeface="+mn-cs"/>
              </a:rPr>
              <a:t>The “await” keyword is where things can get asynchronous. Await is like a unary operator: it takes a single argument, an </a:t>
            </a:r>
            <a:r>
              <a:rPr lang="en-US" sz="1200" b="1"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(an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is an asynchronous operation). Await examines that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to see if it has already completed; if the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has already completed, then the method just continues running (synchronously, just like a regular method).</a:t>
            </a:r>
          </a:p>
          <a:p>
            <a:r>
              <a:rPr lang="en-US" sz="1200" b="0" i="0" kern="1200" dirty="0">
                <a:solidFill>
                  <a:schemeClr val="tx1"/>
                </a:solidFill>
                <a:effectLst/>
                <a:latin typeface="+mn-lt"/>
                <a:ea typeface="+mn-ea"/>
                <a:cs typeface="+mn-cs"/>
              </a:rPr>
              <a:t>If “await” sees that the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has not completed, then it acts asynchronously. It tells the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to run the remainder of the method when it completes, and then </a:t>
            </a:r>
            <a:r>
              <a:rPr lang="en-US" sz="1200" b="0" i="1" kern="1200" dirty="0">
                <a:solidFill>
                  <a:schemeClr val="tx1"/>
                </a:solidFill>
                <a:effectLst/>
                <a:latin typeface="+mn-lt"/>
                <a:ea typeface="+mn-ea"/>
                <a:cs typeface="+mn-cs"/>
              </a:rPr>
              <a:t>returns</a:t>
            </a:r>
            <a:r>
              <a:rPr lang="en-US" sz="1200" b="0" i="0" kern="1200" dirty="0">
                <a:solidFill>
                  <a:schemeClr val="tx1"/>
                </a:solidFill>
                <a:effectLst/>
                <a:latin typeface="+mn-lt"/>
                <a:ea typeface="+mn-ea"/>
                <a:cs typeface="+mn-cs"/>
              </a:rPr>
              <a:t> from the async method.</a:t>
            </a:r>
          </a:p>
          <a:p>
            <a:r>
              <a:rPr lang="en-US" sz="1200" b="0" i="0" kern="1200" dirty="0">
                <a:solidFill>
                  <a:schemeClr val="tx1"/>
                </a:solidFill>
                <a:effectLst/>
                <a:latin typeface="+mn-lt"/>
                <a:ea typeface="+mn-ea"/>
                <a:cs typeface="+mn-cs"/>
              </a:rPr>
              <a:t>Later on, when the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completes, it will execute the remainder of the async method. If you’re awaiting a built-in </a:t>
            </a:r>
            <a:r>
              <a:rPr lang="en-US" sz="1200" b="0" i="0" kern="1200" dirty="0" err="1">
                <a:solidFill>
                  <a:schemeClr val="tx1"/>
                </a:solidFill>
                <a:effectLst/>
                <a:latin typeface="+mn-lt"/>
                <a:ea typeface="+mn-ea"/>
                <a:cs typeface="+mn-cs"/>
              </a:rPr>
              <a:t>awaitable</a:t>
            </a:r>
            <a:r>
              <a:rPr lang="en-US" sz="1200" b="0" i="0" kern="1200" dirty="0">
                <a:solidFill>
                  <a:schemeClr val="tx1"/>
                </a:solidFill>
                <a:effectLst/>
                <a:latin typeface="+mn-lt"/>
                <a:ea typeface="+mn-ea"/>
                <a:cs typeface="+mn-cs"/>
              </a:rPr>
              <a:t> (such as a task), then the remainder of the async method will execute on a “context” that was captured before the “await” returned.</a:t>
            </a:r>
          </a:p>
          <a:p>
            <a:r>
              <a:rPr lang="en-US" sz="1200" b="0" i="0" kern="1200" dirty="0">
                <a:solidFill>
                  <a:schemeClr val="tx1"/>
                </a:solidFill>
                <a:effectLst/>
                <a:latin typeface="+mn-lt"/>
                <a:ea typeface="+mn-ea"/>
                <a:cs typeface="+mn-cs"/>
              </a:rPr>
              <a:t>I like to think of “await” as an “asynchronous wait”. That is to say, the async </a:t>
            </a:r>
            <a:r>
              <a:rPr lang="en-US" sz="1200" b="0" i="1" kern="1200" dirty="0">
                <a:solidFill>
                  <a:schemeClr val="tx1"/>
                </a:solidFill>
                <a:effectLst/>
                <a:latin typeface="+mn-lt"/>
                <a:ea typeface="+mn-ea"/>
                <a:cs typeface="+mn-cs"/>
              </a:rPr>
              <a:t>method</a:t>
            </a:r>
            <a:r>
              <a:rPr lang="en-US" sz="1200" b="0" i="0" kern="1200" dirty="0">
                <a:solidFill>
                  <a:schemeClr val="tx1"/>
                </a:solidFill>
                <a:effectLst/>
                <a:latin typeface="+mn-lt"/>
                <a:ea typeface="+mn-ea"/>
                <a:cs typeface="+mn-cs"/>
              </a:rPr>
              <a:t> pauses until the </a:t>
            </a:r>
            <a:r>
              <a:rPr lang="en-US" sz="1200" b="0" i="0" kern="1200" dirty="0" err="1">
                <a:solidFill>
                  <a:schemeClr val="tx1"/>
                </a:solidFill>
                <a:effectLst/>
                <a:latin typeface="+mn-lt"/>
                <a:ea typeface="+mn-ea"/>
                <a:cs typeface="+mn-cs"/>
              </a:rPr>
              <a:t>awaitable</a:t>
            </a:r>
            <a:r>
              <a:rPr lang="en-US" sz="1200" b="0" i="0" kern="1200">
                <a:solidFill>
                  <a:schemeClr val="tx1"/>
                </a:solidFill>
                <a:effectLst/>
                <a:latin typeface="+mn-lt"/>
                <a:ea typeface="+mn-ea"/>
                <a:cs typeface="+mn-cs"/>
              </a:rPr>
              <a:t> is complete (so it </a:t>
            </a:r>
            <a:r>
              <a:rPr lang="en-US" sz="1200" b="0" i="1" kern="1200">
                <a:solidFill>
                  <a:schemeClr val="tx1"/>
                </a:solidFill>
                <a:effectLst/>
                <a:latin typeface="+mn-lt"/>
                <a:ea typeface="+mn-ea"/>
                <a:cs typeface="+mn-cs"/>
              </a:rPr>
              <a:t>waits</a:t>
            </a:r>
            <a:r>
              <a:rPr lang="en-US" sz="1200" b="0" i="0" kern="1200">
                <a:solidFill>
                  <a:schemeClr val="tx1"/>
                </a:solidFill>
                <a:effectLst/>
                <a:latin typeface="+mn-lt"/>
                <a:ea typeface="+mn-ea"/>
                <a:cs typeface="+mn-cs"/>
              </a:rPr>
              <a:t>), but the actual </a:t>
            </a:r>
            <a:r>
              <a:rPr lang="en-US" sz="1200" b="0" i="1" kern="1200">
                <a:solidFill>
                  <a:schemeClr val="tx1"/>
                </a:solidFill>
                <a:effectLst/>
                <a:latin typeface="+mn-lt"/>
                <a:ea typeface="+mn-ea"/>
                <a:cs typeface="+mn-cs"/>
              </a:rPr>
              <a:t>thread</a:t>
            </a:r>
            <a:r>
              <a:rPr lang="en-US" sz="1200" b="0" i="0" kern="1200">
                <a:solidFill>
                  <a:schemeClr val="tx1"/>
                </a:solidFill>
                <a:effectLst/>
                <a:latin typeface="+mn-lt"/>
                <a:ea typeface="+mn-ea"/>
                <a:cs typeface="+mn-cs"/>
              </a:rPr>
              <a:t> is not blocked (so it’s </a:t>
            </a:r>
            <a:r>
              <a:rPr lang="en-US" sz="1200" b="0" i="1" kern="1200">
                <a:solidFill>
                  <a:schemeClr val="tx1"/>
                </a:solidFill>
                <a:effectLst/>
                <a:latin typeface="+mn-lt"/>
                <a:ea typeface="+mn-ea"/>
                <a:cs typeface="+mn-cs"/>
              </a:rPr>
              <a:t>asynchronous</a:t>
            </a:r>
            <a:r>
              <a:rPr lang="en-US" sz="1200" b="0" i="0" kern="1200">
                <a:solidFill>
                  <a:schemeClr val="tx1"/>
                </a:solidFill>
                <a:effectLst/>
                <a:latin typeface="+mn-lt"/>
                <a:ea typeface="+mn-ea"/>
                <a:cs typeface="+mn-cs"/>
              </a:rPr>
              <a:t>).</a:t>
            </a:r>
          </a:p>
          <a:p>
            <a:endParaRPr lang="en-BE"/>
          </a:p>
        </p:txBody>
      </p:sp>
      <p:sp>
        <p:nvSpPr>
          <p:cNvPr id="4" name="Slide Number Placeholder 3"/>
          <p:cNvSpPr>
            <a:spLocks noGrp="1"/>
          </p:cNvSpPr>
          <p:nvPr>
            <p:ph type="sldNum" sz="quarter" idx="5"/>
          </p:nvPr>
        </p:nvSpPr>
        <p:spPr/>
        <p:txBody>
          <a:bodyPr/>
          <a:lstStyle/>
          <a:p>
            <a:fld id="{B853DFF0-2CC0-6E4D-B11D-75114F4207B1}" type="slidenum">
              <a:rPr lang="nl-NL" smtClean="0"/>
              <a:t>49</a:t>
            </a:fld>
            <a:endParaRPr lang="nl-NL"/>
          </a:p>
        </p:txBody>
      </p:sp>
    </p:spTree>
    <p:extLst>
      <p:ext uri="{BB962C8B-B14F-4D97-AF65-F5344CB8AC3E}">
        <p14:creationId xmlns:p14="http://schemas.microsoft.com/office/powerpoint/2010/main" val="5323724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a:t>https://www.carlrippon.com/scalable-and-performant-asp-net-core-web-apis-asynchronous-operations/</a:t>
            </a:r>
            <a:endParaRPr lang="en-BE"/>
          </a:p>
        </p:txBody>
      </p:sp>
      <p:sp>
        <p:nvSpPr>
          <p:cNvPr id="4" name="Slide Number Placeholder 3"/>
          <p:cNvSpPr>
            <a:spLocks noGrp="1"/>
          </p:cNvSpPr>
          <p:nvPr>
            <p:ph type="sldNum" sz="quarter" idx="5"/>
          </p:nvPr>
        </p:nvSpPr>
        <p:spPr/>
        <p:txBody>
          <a:bodyPr/>
          <a:lstStyle/>
          <a:p>
            <a:fld id="{B853DFF0-2CC0-6E4D-B11D-75114F4207B1}" type="slidenum">
              <a:rPr lang="nl-NL" smtClean="0"/>
              <a:t>53</a:t>
            </a:fld>
            <a:endParaRPr lang="nl-NL"/>
          </a:p>
        </p:txBody>
      </p:sp>
    </p:spTree>
    <p:extLst>
      <p:ext uri="{BB962C8B-B14F-4D97-AF65-F5344CB8AC3E}">
        <p14:creationId xmlns:p14="http://schemas.microsoft.com/office/powerpoint/2010/main" val="1006087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important thing to note is that Martin defines a responsibility as “a reason to change” so when I think of the single responsibility principle I paraphrase it as a class should have only one reason to </a:t>
            </a:r>
            <a:r>
              <a:rPr lang="en-US" sz="1200" b="0" i="1" kern="1200" dirty="0">
                <a:solidFill>
                  <a:schemeClr val="tx1"/>
                </a:solidFill>
                <a:effectLst/>
                <a:latin typeface="+mn-lt"/>
                <a:ea typeface="+mn-ea"/>
                <a:cs typeface="+mn-cs"/>
              </a:rPr>
              <a:t>change</a:t>
            </a:r>
            <a:r>
              <a:rPr lang="en-US" sz="1200" b="0" i="0" kern="1200" dirty="0">
                <a:solidFill>
                  <a:schemeClr val="tx1"/>
                </a:solidFill>
                <a:effectLst/>
                <a:latin typeface="+mn-lt"/>
                <a:ea typeface="+mn-ea"/>
                <a:cs typeface="+mn-cs"/>
              </a:rPr>
              <a:t>.  When I am designing a system and it is time to start creating classes I always ask myself what things change together and what things change independently of one another.  When I find things that change together they can and often should be put together in the same class when they vary independently, I make sure and separate those things by using different classes.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effectively means every object (class) should have a single responsibility, if a class has more than one responsibility these responsibilities become coupled and cannot be executed independently, i.e. changes in one can affect or even break the other in a particular implementation.</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requirements change, this implies that the code has to undergo some reconstruction, meaning that the classes have to be modified. The more responsibilities a class has, the more change requests it will get, and the harder those changes will be to implement. The responsibilities of a class are coupled to each-other, as changes in one of the responsibilities may result in additional changes in order for the other responsibilities to be handled properly by that class.</a:t>
            </a:r>
          </a:p>
          <a:p>
            <a:r>
              <a:rPr lang="en-US" sz="1200" b="0" i="0" kern="1200" dirty="0">
                <a:solidFill>
                  <a:schemeClr val="tx1"/>
                </a:solidFill>
                <a:effectLst/>
                <a:latin typeface="+mn-lt"/>
                <a:ea typeface="+mn-ea"/>
                <a:cs typeface="+mn-cs"/>
              </a:rPr>
              <a:t>What is a responsibility?!</a:t>
            </a:r>
          </a:p>
          <a:p>
            <a:r>
              <a:rPr lang="en-US" sz="1200" b="0" i="0" kern="1200" dirty="0">
                <a:solidFill>
                  <a:schemeClr val="tx1"/>
                </a:solidFill>
                <a:effectLst/>
                <a:latin typeface="+mn-lt"/>
                <a:ea typeface="+mn-ea"/>
                <a:cs typeface="+mn-cs"/>
              </a:rPr>
              <a:t>A responsibility can be defined as a reason for change. Whenever we think that some part of our code is potentially a responsibility, we should consider separating it from the class. Let’s say we are working on a project that helps people become more active in their community, and the system needs to have social media integration. It would be a good idea to separate the social media integration responsibility from the other parts of the system, as we should always be prepared for external changes.</a:t>
            </a:r>
          </a:p>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22</a:t>
            </a:fld>
            <a:endParaRPr lang="nl-NL"/>
          </a:p>
        </p:txBody>
      </p:sp>
    </p:spTree>
    <p:extLst>
      <p:ext uri="{BB962C8B-B14F-4D97-AF65-F5344CB8AC3E}">
        <p14:creationId xmlns:p14="http://schemas.microsoft.com/office/powerpoint/2010/main" val="3387747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23</a:t>
            </a:fld>
            <a:endParaRPr lang="nl-NL"/>
          </a:p>
        </p:txBody>
      </p:sp>
    </p:spTree>
    <p:extLst>
      <p:ext uri="{BB962C8B-B14F-4D97-AF65-F5344CB8AC3E}">
        <p14:creationId xmlns:p14="http://schemas.microsoft.com/office/powerpoint/2010/main" val="1222810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How can something be open </a:t>
            </a:r>
            <a:r>
              <a:rPr lang="en-US" sz="1200" b="0" i="1" kern="1200" dirty="0">
                <a:solidFill>
                  <a:schemeClr val="tx1"/>
                </a:solidFill>
                <a:effectLst/>
                <a:latin typeface="+mn-lt"/>
                <a:ea typeface="+mn-ea"/>
                <a:cs typeface="+mn-cs"/>
              </a:rPr>
              <a:t>and</a:t>
            </a:r>
            <a:r>
              <a:rPr lang="en-US" sz="1200" b="0" i="0" kern="1200" dirty="0">
                <a:solidFill>
                  <a:schemeClr val="tx1"/>
                </a:solidFill>
                <a:effectLst/>
                <a:latin typeface="+mn-lt"/>
                <a:ea typeface="+mn-ea"/>
                <a:cs typeface="+mn-cs"/>
              </a:rPr>
              <a:t> closed?! A class follows the OCP if it fulfills these two criteria:</a:t>
            </a:r>
          </a:p>
          <a:p>
            <a:r>
              <a:rPr lang="en-US" sz="1200" b="1" i="0" kern="1200" dirty="0">
                <a:solidFill>
                  <a:schemeClr val="tx1"/>
                </a:solidFill>
                <a:effectLst/>
                <a:latin typeface="+mn-lt"/>
                <a:ea typeface="+mn-ea"/>
                <a:cs typeface="+mn-cs"/>
              </a:rPr>
              <a:t>Open for extension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ensures that the class behavior can be extended. As requirements change, we should be able to make a class behave in new and different ways, to meet the needs of the new requirements.</a:t>
            </a:r>
          </a:p>
          <a:p>
            <a:r>
              <a:rPr lang="en-US" sz="1200" b="1" i="0" kern="1200" dirty="0">
                <a:solidFill>
                  <a:schemeClr val="tx1"/>
                </a:solidFill>
                <a:effectLst/>
                <a:latin typeface="+mn-lt"/>
                <a:ea typeface="+mn-ea"/>
                <a:cs typeface="+mn-cs"/>
              </a:rPr>
              <a:t>Closed for modification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source code of such a class is set in stone, no one is allowed to make changes to the code.</a:t>
            </a:r>
          </a:p>
          <a:p>
            <a:r>
              <a:rPr lang="en-US" sz="1200" b="1" i="1" kern="1200" dirty="0">
                <a:solidFill>
                  <a:schemeClr val="tx1"/>
                </a:solidFill>
                <a:effectLst/>
                <a:latin typeface="+mn-lt"/>
                <a:ea typeface="+mn-ea"/>
                <a:cs typeface="+mn-cs"/>
              </a:rPr>
              <a:t>How do we achieve this?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Through </a:t>
            </a:r>
            <a:r>
              <a:rPr lang="en-US" sz="1200" b="0" i="1" kern="1200" dirty="0">
                <a:solidFill>
                  <a:schemeClr val="tx1"/>
                </a:solidFill>
                <a:effectLst/>
                <a:latin typeface="+mn-lt"/>
                <a:ea typeface="+mn-ea"/>
                <a:cs typeface="+mn-cs"/>
              </a:rPr>
              <a:t>abstractions</a:t>
            </a:r>
            <a:r>
              <a:rPr lang="en-US" sz="1200" b="0" i="0" kern="1200" dirty="0">
                <a:solidFill>
                  <a:schemeClr val="tx1"/>
                </a:solidFill>
                <a:effectLst/>
                <a:latin typeface="+mn-lt"/>
                <a:ea typeface="+mn-ea"/>
                <a:cs typeface="+mn-cs"/>
              </a:rPr>
              <a:t>. In order to be able to extend the behavior of a class without changing a single line of code, we need to make abstractions. For example, if we had a system that works with different shapes as classes, we would probably have classes like </a:t>
            </a:r>
            <a:r>
              <a:rPr lang="en-US" sz="1200" b="0" i="1" kern="1200" dirty="0">
                <a:solidFill>
                  <a:schemeClr val="tx1"/>
                </a:solidFill>
                <a:effectLst/>
                <a:latin typeface="+mn-lt"/>
                <a:ea typeface="+mn-ea"/>
                <a:cs typeface="+mn-cs"/>
              </a:rPr>
              <a:t>Circle</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Rectangle</a:t>
            </a:r>
            <a:r>
              <a:rPr lang="en-US" sz="1200" b="0" i="0" kern="1200" dirty="0">
                <a:solidFill>
                  <a:schemeClr val="tx1"/>
                </a:solidFill>
                <a:effectLst/>
                <a:latin typeface="+mn-lt"/>
                <a:ea typeface="+mn-ea"/>
                <a:cs typeface="+mn-cs"/>
              </a:rPr>
              <a:t>, etc. In order for a class that depends on one of these classes to implement OCP, we need to introduce a </a:t>
            </a:r>
            <a:r>
              <a:rPr lang="en-US" sz="1200" b="0" i="1" kern="1200" dirty="0">
                <a:solidFill>
                  <a:schemeClr val="tx1"/>
                </a:solidFill>
                <a:effectLst/>
                <a:latin typeface="+mn-lt"/>
                <a:ea typeface="+mn-ea"/>
                <a:cs typeface="+mn-cs"/>
              </a:rPr>
              <a:t>Shape</a:t>
            </a:r>
            <a:r>
              <a:rPr lang="en-US" sz="1200" b="0" i="0" kern="1200" dirty="0">
                <a:solidFill>
                  <a:schemeClr val="tx1"/>
                </a:solidFill>
                <a:effectLst/>
                <a:latin typeface="+mn-lt"/>
                <a:ea typeface="+mn-ea"/>
                <a:cs typeface="+mn-cs"/>
              </a:rPr>
              <a:t> interface/class. Then, wherever we had Dependency Injection, we would inject a </a:t>
            </a:r>
            <a:r>
              <a:rPr lang="en-US" sz="1200" b="0" i="1" kern="1200" dirty="0">
                <a:solidFill>
                  <a:schemeClr val="tx1"/>
                </a:solidFill>
                <a:effectLst/>
                <a:latin typeface="+mn-lt"/>
                <a:ea typeface="+mn-ea"/>
                <a:cs typeface="+mn-cs"/>
              </a:rPr>
              <a:t>Shape </a:t>
            </a:r>
            <a:r>
              <a:rPr lang="en-US" sz="1200" b="0" i="0" kern="1200" dirty="0">
                <a:solidFill>
                  <a:schemeClr val="tx1"/>
                </a:solidFill>
                <a:effectLst/>
                <a:latin typeface="+mn-lt"/>
                <a:ea typeface="+mn-ea"/>
                <a:cs typeface="+mn-cs"/>
              </a:rPr>
              <a:t>instance instead of an instance of a lower-level class. This would give us the luxury of adding new shapes without having to change the dependent classes’ source code.</a:t>
            </a:r>
          </a:p>
          <a:p>
            <a:r>
              <a:rPr lang="en-US" sz="1200" b="0" i="0" kern="1200" dirty="0">
                <a:solidFill>
                  <a:schemeClr val="tx1"/>
                </a:solidFill>
                <a:effectLst/>
                <a:latin typeface="+mn-lt"/>
                <a:ea typeface="+mn-ea"/>
                <a:cs typeface="+mn-cs"/>
              </a:rPr>
              <a:t>How do we know whether to make </a:t>
            </a:r>
            <a:r>
              <a:rPr lang="en-US" sz="1200" b="0" i="1" kern="1200" dirty="0">
                <a:solidFill>
                  <a:schemeClr val="tx1"/>
                </a:solidFill>
                <a:effectLst/>
                <a:latin typeface="+mn-lt"/>
                <a:ea typeface="+mn-ea"/>
                <a:cs typeface="+mn-cs"/>
              </a:rPr>
              <a:t>Shape</a:t>
            </a:r>
            <a:r>
              <a:rPr lang="en-US" sz="1200" b="0" i="0" kern="1200" dirty="0">
                <a:solidFill>
                  <a:schemeClr val="tx1"/>
                </a:solidFill>
                <a:effectLst/>
                <a:latin typeface="+mn-lt"/>
                <a:ea typeface="+mn-ea"/>
                <a:cs typeface="+mn-cs"/>
              </a:rPr>
              <a:t> a class or an interface? For that, we’ve got the </a:t>
            </a:r>
            <a:r>
              <a:rPr lang="en-US" sz="1200" b="0" i="0" kern="1200" dirty="0" err="1">
                <a:solidFill>
                  <a:schemeClr val="tx1"/>
                </a:solidFill>
                <a:effectLst/>
                <a:latin typeface="+mn-lt"/>
                <a:ea typeface="+mn-ea"/>
                <a:cs typeface="+mn-cs"/>
              </a:rPr>
              <a:t>Liskov</a:t>
            </a:r>
            <a:r>
              <a:rPr lang="en-US" sz="1200" b="0" i="0" kern="1200" dirty="0">
                <a:solidFill>
                  <a:schemeClr val="tx1"/>
                </a:solidFill>
                <a:effectLst/>
                <a:latin typeface="+mn-lt"/>
                <a:ea typeface="+mn-ea"/>
                <a:cs typeface="+mn-cs"/>
              </a:rPr>
              <a:t> Substitution Principle, which tells us when inheritance is suitable. Let’s take a look, shall we?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first thought that might sound quite academic and abstract. What it means though is that </a:t>
            </a:r>
            <a:r>
              <a:rPr lang="en-US" sz="1200" b="1" i="0" kern="1200" dirty="0">
                <a:solidFill>
                  <a:schemeClr val="tx1"/>
                </a:solidFill>
                <a:effectLst/>
                <a:latin typeface="+mn-lt"/>
                <a:ea typeface="+mn-ea"/>
                <a:cs typeface="+mn-cs"/>
              </a:rPr>
              <a:t>we should strive to write code that doesn’t have to be changed every time the requirements change</a:t>
            </a:r>
            <a:r>
              <a:rPr lang="en-US" sz="1200" b="0" i="0" kern="1200" dirty="0">
                <a:solidFill>
                  <a:schemeClr val="tx1"/>
                </a:solidFill>
                <a:effectLst/>
                <a:latin typeface="+mn-lt"/>
                <a:ea typeface="+mn-ea"/>
                <a:cs typeface="+mn-cs"/>
              </a:rPr>
              <a:t>. How we do that can differ a bit depending on the context, such as our programming language. When using Java, C# or some other statically typed language the solution often involves inheritance and polymorphism, which is what this example will illustrate.</a:t>
            </a:r>
          </a:p>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28</a:t>
            </a:fld>
            <a:endParaRPr lang="nl-NL"/>
          </a:p>
        </p:txBody>
      </p:sp>
    </p:spTree>
    <p:extLst>
      <p:ext uri="{BB962C8B-B14F-4D97-AF65-F5344CB8AC3E}">
        <p14:creationId xmlns:p14="http://schemas.microsoft.com/office/powerpoint/2010/main" val="877620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adapter in the wall is always closed for modification, in other words we cannot change it once it is fitted or extended if we want more. </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an adapter always provides a method of extension, so we can plug in an extension board of an adapter for more adaptation. </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you plug in an extension board and extend an existing electric adapter fitted in wall</a:t>
            </a:r>
          </a:p>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29</a:t>
            </a:fld>
            <a:endParaRPr lang="nl-NL"/>
          </a:p>
        </p:txBody>
      </p:sp>
    </p:spTree>
    <p:extLst>
      <p:ext uri="{BB962C8B-B14F-4D97-AF65-F5344CB8AC3E}">
        <p14:creationId xmlns:p14="http://schemas.microsoft.com/office/powerpoint/2010/main" val="3207765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30</a:t>
            </a:fld>
            <a:endParaRPr lang="nl-NL"/>
          </a:p>
        </p:txBody>
      </p:sp>
    </p:spTree>
    <p:extLst>
      <p:ext uri="{BB962C8B-B14F-4D97-AF65-F5344CB8AC3E}">
        <p14:creationId xmlns:p14="http://schemas.microsoft.com/office/powerpoint/2010/main" val="639658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the implementation is not following the Open Closed principle because if tomorrow the bank introduces a new </a:t>
            </a:r>
            <a:r>
              <a:rPr lang="en-US" sz="1200" b="0" i="0" kern="1200" dirty="0" err="1">
                <a:solidFill>
                  <a:schemeClr val="tx1"/>
                </a:solidFill>
                <a:effectLst/>
                <a:latin typeface="+mn-lt"/>
                <a:ea typeface="+mn-ea"/>
                <a:cs typeface="+mn-cs"/>
              </a:rPr>
              <a:t>SavingAccount</a:t>
            </a:r>
            <a:r>
              <a:rPr lang="en-US" sz="1200" b="0" i="0" kern="1200" dirty="0">
                <a:solidFill>
                  <a:schemeClr val="tx1"/>
                </a:solidFill>
                <a:effectLst/>
                <a:latin typeface="+mn-lt"/>
                <a:ea typeface="+mn-ea"/>
                <a:cs typeface="+mn-cs"/>
              </a:rPr>
              <a:t> type then there is a requirement to modify this method for adding a new case for the new account type. An example is if the bank introduces a “Child Savings Account type” requiring a new condition for calculating the interest for this account type. That means that the method is always open for modification.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One more thing to note here is that the method is also not following the Single Responsibility Principle. Since here the method is doing more than one thing, like calculating interest for more than one type.</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Disadvantage of not following Open Closed Principle</a:t>
            </a:r>
            <a:r>
              <a:rPr lang="en-US" sz="1200" b="0" i="0" kern="1200" dirty="0">
                <a:solidFill>
                  <a:schemeClr val="tx1"/>
                </a:solidFill>
                <a:effectLst/>
                <a:latin typeface="+mn-lt"/>
                <a:ea typeface="+mn-ea"/>
                <a:cs typeface="+mn-cs"/>
              </a:rPr>
              <a:t>  Since a class or function always allows the addition of new logic, whenever new logic is added it is always necessary to test for full functionality. That requires the addition of a new test case for the added functionality and might also require the modification of an existing test case that fails because of added functionality.</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also breaks the Single Responsibility Principle since a class or function might end up doing multiple tasks.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Class or function maintenance becomes difficult since a class or function can become thousands of lines of code that is difficult to understand.</a:t>
            </a:r>
          </a:p>
          <a:p>
            <a:r>
              <a:rPr lang="en-US" sz="1200" b="1" i="0" kern="1200" dirty="0">
                <a:solidFill>
                  <a:schemeClr val="tx1"/>
                </a:solidFill>
                <a:effectLst/>
                <a:latin typeface="+mn-lt"/>
                <a:ea typeface="+mn-ea"/>
                <a:cs typeface="+mn-cs"/>
              </a:rPr>
              <a:t>How to Identify not following Open Closed Principle</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class or function is always open for modification, in other words always allows adding more logic to it. Like in the preceding example.</a:t>
            </a:r>
          </a:p>
          <a:p>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31</a:t>
            </a:fld>
            <a:endParaRPr lang="nl-NL"/>
          </a:p>
        </p:txBody>
      </p:sp>
    </p:spTree>
    <p:extLst>
      <p:ext uri="{BB962C8B-B14F-4D97-AF65-F5344CB8AC3E}">
        <p14:creationId xmlns:p14="http://schemas.microsoft.com/office/powerpoint/2010/main" val="3609985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What is wanted here is something like the following substitution property: If</a:t>
            </a:r>
            <a:br>
              <a:rPr lang="en-US" dirty="0"/>
            </a:br>
            <a:r>
              <a:rPr lang="en-US" sz="1200" b="0" i="1" kern="1200" dirty="0">
                <a:solidFill>
                  <a:schemeClr val="tx1"/>
                </a:solidFill>
                <a:effectLst/>
                <a:latin typeface="+mn-lt"/>
                <a:ea typeface="+mn-ea"/>
                <a:cs typeface="+mn-cs"/>
              </a:rPr>
              <a:t>for each object o1 of type S there is an object o2 of type T such that for all</a:t>
            </a:r>
            <a:br>
              <a:rPr lang="en-US" dirty="0"/>
            </a:br>
            <a:r>
              <a:rPr lang="en-US" sz="1200" b="0" i="1" kern="1200" dirty="0">
                <a:solidFill>
                  <a:schemeClr val="tx1"/>
                </a:solidFill>
                <a:effectLst/>
                <a:latin typeface="+mn-lt"/>
                <a:ea typeface="+mn-ea"/>
                <a:cs typeface="+mn-cs"/>
              </a:rPr>
              <a:t>programs P defined in terms of T, the behavior of P is unchanged when o1 is</a:t>
            </a:r>
            <a:br>
              <a:rPr lang="en-US" dirty="0"/>
            </a:br>
            <a:r>
              <a:rPr lang="en-US" sz="1200" b="0" i="1" kern="1200" dirty="0">
                <a:solidFill>
                  <a:schemeClr val="tx1"/>
                </a:solidFill>
                <a:effectLst/>
                <a:latin typeface="+mn-lt"/>
                <a:ea typeface="+mn-ea"/>
                <a:cs typeface="+mn-cs"/>
              </a:rPr>
              <a:t>substituted for o2 then S is a subtype of T.</a:t>
            </a:r>
            <a:endParaRPr lang="en-BE" dirty="0"/>
          </a:p>
        </p:txBody>
      </p:sp>
      <p:sp>
        <p:nvSpPr>
          <p:cNvPr id="4" name="Slide Number Placeholder 3"/>
          <p:cNvSpPr>
            <a:spLocks noGrp="1"/>
          </p:cNvSpPr>
          <p:nvPr>
            <p:ph type="sldNum" sz="quarter" idx="5"/>
          </p:nvPr>
        </p:nvSpPr>
        <p:spPr/>
        <p:txBody>
          <a:bodyPr/>
          <a:lstStyle/>
          <a:p>
            <a:fld id="{B853DFF0-2CC0-6E4D-B11D-75114F4207B1}" type="slidenum">
              <a:rPr lang="nl-NL" smtClean="0"/>
              <a:t>34</a:t>
            </a:fld>
            <a:endParaRPr lang="nl-NL"/>
          </a:p>
        </p:txBody>
      </p:sp>
    </p:spTree>
    <p:extLst>
      <p:ext uri="{BB962C8B-B14F-4D97-AF65-F5344CB8AC3E}">
        <p14:creationId xmlns:p14="http://schemas.microsoft.com/office/powerpoint/2010/main" val="1197268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In mathematics, a Square is a Rectangle. Indeed it is a specialization of a rectangle. The "is a" makes you want to model this with inheritance. However if in code you made Square derive from Rectangle, then a Square should be usable anywhere you expect a Rectangle. This makes for some strange behavior.</a:t>
            </a:r>
          </a:p>
          <a:p>
            <a:pPr fontAlgn="base"/>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Imagine you had </a:t>
            </a:r>
            <a:r>
              <a:rPr lang="en-US" sz="1200" b="0" i="0" kern="1200" dirty="0" err="1">
                <a:solidFill>
                  <a:schemeClr val="tx1"/>
                </a:solidFill>
                <a:effectLst/>
                <a:latin typeface="+mn-lt"/>
                <a:ea typeface="+mn-ea"/>
                <a:cs typeface="+mn-cs"/>
              </a:rPr>
              <a:t>SetWidth</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SetHeight</a:t>
            </a:r>
            <a:r>
              <a:rPr lang="en-US" sz="1200" b="0" i="0" kern="1200" dirty="0">
                <a:solidFill>
                  <a:schemeClr val="tx1"/>
                </a:solidFill>
                <a:effectLst/>
                <a:latin typeface="+mn-lt"/>
                <a:ea typeface="+mn-ea"/>
                <a:cs typeface="+mn-cs"/>
              </a:rPr>
              <a:t> methods on your Rectangle base class; this seems perfectly logical. However if your Rectangle reference pointed to a Square, then </a:t>
            </a:r>
            <a:r>
              <a:rPr lang="en-US" sz="1200" b="0" i="0" kern="1200" dirty="0" err="1">
                <a:solidFill>
                  <a:schemeClr val="tx1"/>
                </a:solidFill>
                <a:effectLst/>
                <a:latin typeface="+mn-lt"/>
                <a:ea typeface="+mn-ea"/>
                <a:cs typeface="+mn-cs"/>
              </a:rPr>
              <a:t>SetWidth</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SetHeight</a:t>
            </a:r>
            <a:r>
              <a:rPr lang="en-US" sz="1200" b="0" i="0" kern="1200" dirty="0">
                <a:solidFill>
                  <a:schemeClr val="tx1"/>
                </a:solidFill>
                <a:effectLst/>
                <a:latin typeface="+mn-lt"/>
                <a:ea typeface="+mn-ea"/>
                <a:cs typeface="+mn-cs"/>
              </a:rPr>
              <a:t> doesn't make sense because setting one would change the other to match it. In this case Square fails the </a:t>
            </a:r>
            <a:r>
              <a:rPr lang="en-US" sz="1200" b="0" i="0" kern="1200" dirty="0" err="1">
                <a:solidFill>
                  <a:schemeClr val="tx1"/>
                </a:solidFill>
                <a:effectLst/>
                <a:latin typeface="+mn-lt"/>
                <a:ea typeface="+mn-ea"/>
                <a:cs typeface="+mn-cs"/>
              </a:rPr>
              <a:t>Liskov</a:t>
            </a:r>
            <a:r>
              <a:rPr lang="en-US" sz="1200" b="0" i="0" kern="1200" dirty="0">
                <a:solidFill>
                  <a:schemeClr val="tx1"/>
                </a:solidFill>
                <a:effectLst/>
                <a:latin typeface="+mn-lt"/>
                <a:ea typeface="+mn-ea"/>
                <a:cs typeface="+mn-cs"/>
              </a:rPr>
              <a:t> Substitution Test with Rectangle and the abstraction of having </a:t>
            </a:r>
            <a:r>
              <a:rPr lang="en-US" sz="1200" b="0" i="0" kern="1200" dirty="0" err="1">
                <a:solidFill>
                  <a:schemeClr val="tx1"/>
                </a:solidFill>
                <a:effectLst/>
                <a:latin typeface="+mn-lt"/>
                <a:ea typeface="+mn-ea"/>
                <a:cs typeface="+mn-cs"/>
              </a:rPr>
              <a:t>Squareinherit</a:t>
            </a:r>
            <a:r>
              <a:rPr lang="en-US" sz="1200" b="0" i="0" kern="1200" dirty="0">
                <a:solidFill>
                  <a:schemeClr val="tx1"/>
                </a:solidFill>
                <a:effectLst/>
                <a:latin typeface="+mn-lt"/>
                <a:ea typeface="+mn-ea"/>
                <a:cs typeface="+mn-cs"/>
              </a:rPr>
              <a:t> from Rectangle is a bad one.</a:t>
            </a:r>
          </a:p>
        </p:txBody>
      </p:sp>
      <p:sp>
        <p:nvSpPr>
          <p:cNvPr id="4" name="Slide Number Placeholder 3"/>
          <p:cNvSpPr>
            <a:spLocks noGrp="1"/>
          </p:cNvSpPr>
          <p:nvPr>
            <p:ph type="sldNum" sz="quarter" idx="5"/>
          </p:nvPr>
        </p:nvSpPr>
        <p:spPr/>
        <p:txBody>
          <a:bodyPr/>
          <a:lstStyle/>
          <a:p>
            <a:fld id="{B853DFF0-2CC0-6E4D-B11D-75114F4207B1}" type="slidenum">
              <a:rPr lang="nl-NL" smtClean="0"/>
              <a:t>35</a:t>
            </a:fld>
            <a:endParaRPr lang="nl-NL"/>
          </a:p>
        </p:txBody>
      </p:sp>
    </p:spTree>
    <p:extLst>
      <p:ext uri="{BB962C8B-B14F-4D97-AF65-F5344CB8AC3E}">
        <p14:creationId xmlns:p14="http://schemas.microsoft.com/office/powerpoint/2010/main" val="30595343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Elmos-Titeldia">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1483200" y="937958"/>
            <a:ext cx="7185388" cy="1853733"/>
          </a:xfrm>
        </p:spPr>
        <p:txBody>
          <a:bodyPr lIns="0" tIns="0" rIns="0" bIns="0" anchor="b" anchorCtr="0">
            <a:noAutofit/>
          </a:bodyPr>
          <a:lstStyle>
            <a:lvl1pPr algn="l">
              <a:defRPr sz="5200" b="1" i="0">
                <a:solidFill>
                  <a:schemeClr val="bg1"/>
                </a:solidFill>
              </a:defRPr>
            </a:lvl1pPr>
          </a:lstStyle>
          <a:p>
            <a:r>
              <a:rPr lang="nl-BE" dirty="0"/>
              <a:t>Titelstijl van model bewerken</a:t>
            </a:r>
            <a:endParaRPr lang="nl-NL" dirty="0"/>
          </a:p>
        </p:txBody>
      </p:sp>
      <p:sp>
        <p:nvSpPr>
          <p:cNvPr id="3" name="Subtitel 2"/>
          <p:cNvSpPr>
            <a:spLocks noGrp="1"/>
          </p:cNvSpPr>
          <p:nvPr>
            <p:ph type="subTitle" idx="1"/>
          </p:nvPr>
        </p:nvSpPr>
        <p:spPr>
          <a:xfrm>
            <a:off x="1483201" y="2954993"/>
            <a:ext cx="7185388" cy="1537582"/>
          </a:xfrm>
        </p:spPr>
        <p:txBody>
          <a:bodyPr lIns="0" tIns="0" rIns="0" bIns="0" anchor="t" anchorCtr="0">
            <a:noAutofit/>
          </a:bodyPr>
          <a:lstStyle>
            <a:lvl1pPr marL="0" indent="0" algn="l">
              <a:buNone/>
              <a:defRPr sz="29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dirty="0"/>
              <a:t>Klik om de titelstijl van het model te bewerken</a:t>
            </a:r>
            <a:endParaRPr lang="nl-NL" dirty="0"/>
          </a:p>
        </p:txBody>
      </p:sp>
      <p:sp>
        <p:nvSpPr>
          <p:cNvPr id="4" name="Tijdelijke aanduiding voor datum 3"/>
          <p:cNvSpPr>
            <a:spLocks noGrp="1"/>
          </p:cNvSpPr>
          <p:nvPr>
            <p:ph type="dt" sz="half" idx="10"/>
          </p:nvPr>
        </p:nvSpPr>
        <p:spPr>
          <a:xfrm>
            <a:off x="1483200" y="5442522"/>
            <a:ext cx="2862746" cy="320330"/>
          </a:xfrm>
        </p:spPr>
        <p:txBody>
          <a:bodyPr lIns="0" tIns="0" rIns="0" bIns="0" anchor="t" anchorCtr="0"/>
          <a:lstStyle>
            <a:lvl1pPr>
              <a:defRPr sz="1600">
                <a:solidFill>
                  <a:schemeClr val="bg1"/>
                </a:solidFill>
              </a:defRPr>
            </a:lvl1pPr>
          </a:lstStyle>
          <a:p>
            <a:fld id="{D8AACC75-FB70-CA4E-B873-A7957936C5E8}" type="datetimeFigureOut">
              <a:rPr lang="nl-NL" smtClean="0"/>
              <a:pPr/>
              <a:t>2-4-2019</a:t>
            </a:fld>
            <a:endParaRPr lang="nl-NL"/>
          </a:p>
        </p:txBody>
      </p:sp>
      <p:pic>
        <p:nvPicPr>
          <p:cNvPr id="7" name="Afbeelding 6" descr="Elmos-logo-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1571929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Elmos-Bedankt">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1483200" y="937958"/>
            <a:ext cx="7185388" cy="1853733"/>
          </a:xfrm>
        </p:spPr>
        <p:txBody>
          <a:bodyPr lIns="0" tIns="0" rIns="0" bIns="0" anchor="b" anchorCtr="0">
            <a:noAutofit/>
          </a:bodyPr>
          <a:lstStyle>
            <a:lvl1pPr algn="l">
              <a:defRPr sz="5200" b="1" i="0">
                <a:solidFill>
                  <a:schemeClr val="bg1"/>
                </a:solidFill>
              </a:defRPr>
            </a:lvl1pPr>
          </a:lstStyle>
          <a:p>
            <a:r>
              <a:rPr lang="nl-BE" dirty="0"/>
              <a:t>Titelstijl van model bewerken</a:t>
            </a:r>
            <a:endParaRPr lang="nl-NL" dirty="0"/>
          </a:p>
        </p:txBody>
      </p:sp>
      <p:sp>
        <p:nvSpPr>
          <p:cNvPr id="3" name="Subtitel 2"/>
          <p:cNvSpPr>
            <a:spLocks noGrp="1"/>
          </p:cNvSpPr>
          <p:nvPr>
            <p:ph type="subTitle" idx="1"/>
          </p:nvPr>
        </p:nvSpPr>
        <p:spPr>
          <a:xfrm>
            <a:off x="1483201" y="3035451"/>
            <a:ext cx="7185388" cy="1537582"/>
          </a:xfrm>
        </p:spPr>
        <p:txBody>
          <a:bodyPr lIns="0" tIns="0" rIns="0" bIns="0" anchor="t" anchorCtr="0">
            <a:noAutofit/>
          </a:bodyPr>
          <a:lstStyle>
            <a:lvl1pPr marL="0" indent="0" algn="l">
              <a:buNone/>
              <a:defRPr sz="13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dirty="0"/>
              <a:t>Klik om de titelstijl van het model te bewerken</a:t>
            </a:r>
            <a:endParaRPr lang="nl-NL" dirty="0"/>
          </a:p>
        </p:txBody>
      </p:sp>
      <p:pic>
        <p:nvPicPr>
          <p:cNvPr id="7" name="Afbeelding 6" descr="Elmos-logo-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097200" y="4752000"/>
            <a:ext cx="1231392" cy="902208"/>
          </a:xfrm>
          <a:prstGeom prst="rect">
            <a:avLst/>
          </a:prstGeom>
        </p:spPr>
      </p:pic>
    </p:spTree>
    <p:extLst>
      <p:ext uri="{BB962C8B-B14F-4D97-AF65-F5344CB8AC3E}">
        <p14:creationId xmlns:p14="http://schemas.microsoft.com/office/powerpoint/2010/main" val="3623055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534433" y="239551"/>
            <a:ext cx="3516488" cy="1019484"/>
          </a:xfrm>
        </p:spPr>
        <p:txBody>
          <a:bodyPr anchor="b"/>
          <a:lstStyle>
            <a:lvl1pPr algn="l">
              <a:defRPr sz="2000" b="1"/>
            </a:lvl1pPr>
          </a:lstStyle>
          <a:p>
            <a:r>
              <a:rPr lang="nl-BE"/>
              <a:t>Titelstijl van model bewerken</a:t>
            </a:r>
            <a:endParaRPr lang="nl-NL"/>
          </a:p>
        </p:txBody>
      </p:sp>
      <p:sp>
        <p:nvSpPr>
          <p:cNvPr id="3" name="Tijdelijke aanduiding voor inhoud 2"/>
          <p:cNvSpPr>
            <a:spLocks noGrp="1"/>
          </p:cNvSpPr>
          <p:nvPr>
            <p:ph idx="1"/>
          </p:nvPr>
        </p:nvSpPr>
        <p:spPr>
          <a:xfrm>
            <a:off x="4178960" y="239551"/>
            <a:ext cx="5975246" cy="513502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tekst 3"/>
          <p:cNvSpPr>
            <a:spLocks noGrp="1"/>
          </p:cNvSpPr>
          <p:nvPr>
            <p:ph type="body" sz="half" idx="2"/>
          </p:nvPr>
        </p:nvSpPr>
        <p:spPr>
          <a:xfrm>
            <a:off x="534433" y="1259035"/>
            <a:ext cx="3516488" cy="411553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BE"/>
              <a:t>Klik om de tekststijl van het model te bewerken</a:t>
            </a:r>
          </a:p>
        </p:txBody>
      </p:sp>
      <p:sp>
        <p:nvSpPr>
          <p:cNvPr id="5" name="Tijdelijke aanduiding voor datum 4"/>
          <p:cNvSpPr>
            <a:spLocks noGrp="1"/>
          </p:cNvSpPr>
          <p:nvPr>
            <p:ph type="dt" sz="half" idx="10"/>
          </p:nvPr>
        </p:nvSpPr>
        <p:spPr/>
        <p:txBody>
          <a:bodyPr/>
          <a:lstStyle/>
          <a:p>
            <a:fld id="{D8AACC75-FB70-CA4E-B873-A7957936C5E8}" type="datetimeFigureOut">
              <a:rPr lang="nl-NL" smtClean="0"/>
              <a:t>2-4-2019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FC303347-A0C1-134F-98F5-55DFFA3BD4C9}" type="slidenum">
              <a:rPr lang="nl-NL" smtClean="0"/>
              <a:t>‹#›</a:t>
            </a:fld>
            <a:endParaRPr lang="nl-NL"/>
          </a:p>
        </p:txBody>
      </p:sp>
    </p:spTree>
    <p:extLst>
      <p:ext uri="{BB962C8B-B14F-4D97-AF65-F5344CB8AC3E}">
        <p14:creationId xmlns:p14="http://schemas.microsoft.com/office/powerpoint/2010/main" val="1909255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2095048" y="4211637"/>
            <a:ext cx="6413183" cy="497208"/>
          </a:xfrm>
        </p:spPr>
        <p:txBody>
          <a:bodyPr anchor="b"/>
          <a:lstStyle>
            <a:lvl1pPr algn="l">
              <a:defRPr sz="2000" b="1"/>
            </a:lvl1pPr>
          </a:lstStyle>
          <a:p>
            <a:r>
              <a:rPr lang="nl-BE"/>
              <a:t>Titelstijl van model bewerken</a:t>
            </a:r>
            <a:endParaRPr lang="nl-NL"/>
          </a:p>
        </p:txBody>
      </p:sp>
      <p:sp>
        <p:nvSpPr>
          <p:cNvPr id="3" name="Tijdelijke aanduiding voor afbeelding 2"/>
          <p:cNvSpPr>
            <a:spLocks noGrp="1"/>
          </p:cNvSpPr>
          <p:nvPr>
            <p:ph type="pic" idx="1"/>
          </p:nvPr>
        </p:nvSpPr>
        <p:spPr>
          <a:xfrm>
            <a:off x="2095048" y="537597"/>
            <a:ext cx="6413183" cy="36099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2095048" y="4708845"/>
            <a:ext cx="6413183" cy="70611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BE"/>
              <a:t>Klik om de tekststijl van het model te bewerken</a:t>
            </a:r>
          </a:p>
        </p:txBody>
      </p:sp>
      <p:sp>
        <p:nvSpPr>
          <p:cNvPr id="5" name="Tijdelijke aanduiding voor datum 4"/>
          <p:cNvSpPr>
            <a:spLocks noGrp="1"/>
          </p:cNvSpPr>
          <p:nvPr>
            <p:ph type="dt" sz="half" idx="10"/>
          </p:nvPr>
        </p:nvSpPr>
        <p:spPr/>
        <p:txBody>
          <a:bodyPr/>
          <a:lstStyle/>
          <a:p>
            <a:fld id="{D8AACC75-FB70-CA4E-B873-A7957936C5E8}" type="datetimeFigureOut">
              <a:rPr lang="nl-NL" smtClean="0"/>
              <a:t>2-4-2019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FC303347-A0C1-134F-98F5-55DFFA3BD4C9}" type="slidenum">
              <a:rPr lang="nl-NL" smtClean="0"/>
              <a:t>‹#›</a:t>
            </a:fld>
            <a:endParaRPr lang="nl-NL"/>
          </a:p>
        </p:txBody>
      </p:sp>
    </p:spTree>
    <p:extLst>
      <p:ext uri="{BB962C8B-B14F-4D97-AF65-F5344CB8AC3E}">
        <p14:creationId xmlns:p14="http://schemas.microsoft.com/office/powerpoint/2010/main" val="21348025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Titelstijl van model bewerken</a:t>
            </a:r>
            <a:endParaRPr lang="nl-NL"/>
          </a:p>
        </p:txBody>
      </p:sp>
      <p:sp>
        <p:nvSpPr>
          <p:cNvPr id="3" name="Tijdelijke aanduiding voor verticale tekst 2"/>
          <p:cNvSpPr>
            <a:spLocks noGrp="1"/>
          </p:cNvSpPr>
          <p:nvPr>
            <p:ph type="body" orient="vert" idx="1"/>
          </p:nvPr>
        </p:nvSpPr>
        <p:spPr/>
        <p:txBody>
          <a:bodyPr vert="eaVert"/>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10"/>
          </p:nvPr>
        </p:nvSpPr>
        <p:spPr/>
        <p:txBody>
          <a:bodyPr/>
          <a:lstStyle/>
          <a:p>
            <a:fld id="{D8AACC75-FB70-CA4E-B873-A7957936C5E8}" type="datetimeFigureOut">
              <a:rPr lang="nl-NL" smtClean="0"/>
              <a:t>2-4-2019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C303347-A0C1-134F-98F5-55DFFA3BD4C9}" type="slidenum">
              <a:rPr lang="nl-NL" smtClean="0"/>
              <a:t>‹#›</a:t>
            </a:fld>
            <a:endParaRPr lang="nl-NL"/>
          </a:p>
        </p:txBody>
      </p:sp>
    </p:spTree>
    <p:extLst>
      <p:ext uri="{BB962C8B-B14F-4D97-AF65-F5344CB8AC3E}">
        <p14:creationId xmlns:p14="http://schemas.microsoft.com/office/powerpoint/2010/main" val="11401736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7749262" y="240944"/>
            <a:ext cx="2404944" cy="5133630"/>
          </a:xfrm>
        </p:spPr>
        <p:txBody>
          <a:bodyPr vert="eaVert"/>
          <a:lstStyle/>
          <a:p>
            <a:r>
              <a:rPr lang="nl-BE"/>
              <a:t>Titelstijl van model bewerken</a:t>
            </a:r>
            <a:endParaRPr lang="nl-NL"/>
          </a:p>
        </p:txBody>
      </p:sp>
      <p:sp>
        <p:nvSpPr>
          <p:cNvPr id="3" name="Tijdelijke aanduiding voor verticale tekst 2"/>
          <p:cNvSpPr>
            <a:spLocks noGrp="1"/>
          </p:cNvSpPr>
          <p:nvPr>
            <p:ph type="body" orient="vert" idx="1"/>
          </p:nvPr>
        </p:nvSpPr>
        <p:spPr>
          <a:xfrm>
            <a:off x="534432" y="240944"/>
            <a:ext cx="7036687" cy="5133630"/>
          </a:xfrm>
        </p:spPr>
        <p:txBody>
          <a:bodyPr vert="eaVert"/>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10"/>
          </p:nvPr>
        </p:nvSpPr>
        <p:spPr/>
        <p:txBody>
          <a:bodyPr/>
          <a:lstStyle/>
          <a:p>
            <a:fld id="{D8AACC75-FB70-CA4E-B873-A7957936C5E8}" type="datetimeFigureOut">
              <a:rPr lang="nl-NL" smtClean="0"/>
              <a:t>2-4-2019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C303347-A0C1-134F-98F5-55DFFA3BD4C9}" type="slidenum">
              <a:rPr lang="nl-NL" smtClean="0"/>
              <a:t>‹#›</a:t>
            </a:fld>
            <a:endParaRPr lang="nl-NL"/>
          </a:p>
        </p:txBody>
      </p:sp>
    </p:spTree>
    <p:extLst>
      <p:ext uri="{BB962C8B-B14F-4D97-AF65-F5344CB8AC3E}">
        <p14:creationId xmlns:p14="http://schemas.microsoft.com/office/powerpoint/2010/main" val="4078043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lmos-Tussenpagina">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1472399" y="2041699"/>
            <a:ext cx="6098400" cy="1274372"/>
          </a:xfrm>
        </p:spPr>
        <p:txBody>
          <a:bodyPr lIns="0" tIns="0" rIns="0" bIns="0" anchor="t" anchorCtr="0">
            <a:noAutofit/>
          </a:bodyPr>
          <a:lstStyle>
            <a:lvl1pPr algn="l">
              <a:lnSpc>
                <a:spcPct val="94000"/>
              </a:lnSpc>
              <a:defRPr sz="4000" b="1" i="0">
                <a:solidFill>
                  <a:schemeClr val="accent2"/>
                </a:solidFill>
              </a:defRPr>
            </a:lvl1pPr>
          </a:lstStyle>
          <a:p>
            <a:r>
              <a:rPr lang="nl-BE" dirty="0"/>
              <a:t>Titelstijl van model bewerken</a:t>
            </a:r>
            <a:endParaRPr lang="nl-NL" dirty="0"/>
          </a:p>
        </p:txBody>
      </p:sp>
      <p:sp>
        <p:nvSpPr>
          <p:cNvPr id="3" name="Subtitel 2"/>
          <p:cNvSpPr>
            <a:spLocks noGrp="1"/>
          </p:cNvSpPr>
          <p:nvPr>
            <p:ph type="subTitle" idx="1"/>
          </p:nvPr>
        </p:nvSpPr>
        <p:spPr>
          <a:xfrm>
            <a:off x="1472400" y="3386018"/>
            <a:ext cx="6098399" cy="1010086"/>
          </a:xfrm>
        </p:spPr>
        <p:txBody>
          <a:bodyPr lIns="0" tIns="0" rIns="0" bIns="0" anchor="t" anchorCtr="0">
            <a:noAutofit/>
          </a:bodyPr>
          <a:lstStyle>
            <a:lvl1pPr marL="0" indent="0" algn="l">
              <a:buNone/>
              <a:defRPr sz="220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dirty="0"/>
              <a:t>Klik om de titelstijl van het model te bewerken</a:t>
            </a:r>
            <a:endParaRPr lang="nl-NL" dirty="0"/>
          </a:p>
        </p:txBody>
      </p:sp>
      <p:pic>
        <p:nvPicPr>
          <p:cNvPr id="5" name="Afbeelding 4" descr="Elmos-logo-2.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493200" y="5439600"/>
            <a:ext cx="835152" cy="213360"/>
          </a:xfrm>
          <a:prstGeom prst="rect">
            <a:avLst/>
          </a:prstGeom>
        </p:spPr>
      </p:pic>
      <p:sp>
        <p:nvSpPr>
          <p:cNvPr id="9" name="Tijdelijke aanduiding voor tekst 8"/>
          <p:cNvSpPr>
            <a:spLocks noGrp="1"/>
          </p:cNvSpPr>
          <p:nvPr>
            <p:ph type="body" sz="quarter" idx="10" hasCustomPrompt="1"/>
          </p:nvPr>
        </p:nvSpPr>
        <p:spPr>
          <a:xfrm>
            <a:off x="513364" y="2075973"/>
            <a:ext cx="844550" cy="1274762"/>
          </a:xfrm>
        </p:spPr>
        <p:txBody>
          <a:bodyPr lIns="0" tIns="0" rIns="0" bIns="0" anchor="b" anchorCtr="0">
            <a:noAutofit/>
          </a:bodyPr>
          <a:lstStyle>
            <a:lvl1pPr marL="0" indent="0" algn="r">
              <a:buNone/>
              <a:defRPr sz="10200" b="1" i="0">
                <a:solidFill>
                  <a:schemeClr val="accent1"/>
                </a:solidFill>
              </a:defRPr>
            </a:lvl1pPr>
          </a:lstStyle>
          <a:p>
            <a:pPr lvl="0"/>
            <a:r>
              <a:rPr lang="nl-NL" dirty="0"/>
              <a:t>#</a:t>
            </a:r>
          </a:p>
        </p:txBody>
      </p:sp>
    </p:spTree>
    <p:extLst>
      <p:ext uri="{BB962C8B-B14F-4D97-AF65-F5344CB8AC3E}">
        <p14:creationId xmlns:p14="http://schemas.microsoft.com/office/powerpoint/2010/main" val="2271681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Elmos-Goal">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Subtitel 2"/>
          <p:cNvSpPr>
            <a:spLocks noGrp="1"/>
          </p:cNvSpPr>
          <p:nvPr>
            <p:ph type="subTitle" idx="1"/>
          </p:nvPr>
        </p:nvSpPr>
        <p:spPr>
          <a:xfrm>
            <a:off x="501993" y="1541910"/>
            <a:ext cx="7052440" cy="2366443"/>
          </a:xfrm>
        </p:spPr>
        <p:txBody>
          <a:bodyPr lIns="0" tIns="0" rIns="0" bIns="0" anchor="t" anchorCtr="0">
            <a:noAutofit/>
          </a:bodyPr>
          <a:lstStyle>
            <a:lvl1pPr marL="0" indent="0" algn="l">
              <a:buNone/>
              <a:defRPr sz="220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BE" dirty="0"/>
              <a:t>Klik om de titelstijl van het model te bewerken</a:t>
            </a:r>
            <a:endParaRPr lang="nl-NL" dirty="0"/>
          </a:p>
        </p:txBody>
      </p:sp>
      <p:pic>
        <p:nvPicPr>
          <p:cNvPr id="5" name="Afbeelding 4" descr="Elmos-logo-2.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493200" y="5439600"/>
            <a:ext cx="835152" cy="213360"/>
          </a:xfrm>
          <a:prstGeom prst="rect">
            <a:avLst/>
          </a:prstGeom>
        </p:spPr>
      </p:pic>
      <p:sp>
        <p:nvSpPr>
          <p:cNvPr id="4" name="TextBox 3">
            <a:extLst>
              <a:ext uri="{FF2B5EF4-FFF2-40B4-BE49-F238E27FC236}">
                <a16:creationId xmlns:a16="http://schemas.microsoft.com/office/drawing/2014/main" id="{B8A677FC-EE6C-4CF8-913B-5DED52663369}"/>
              </a:ext>
            </a:extLst>
          </p:cNvPr>
          <p:cNvSpPr txBox="1"/>
          <p:nvPr userDrawn="1"/>
        </p:nvSpPr>
        <p:spPr>
          <a:xfrm>
            <a:off x="340242" y="313660"/>
            <a:ext cx="1814920" cy="769441"/>
          </a:xfrm>
          <a:prstGeom prst="rect">
            <a:avLst/>
          </a:prstGeom>
          <a:noFill/>
        </p:spPr>
        <p:txBody>
          <a:bodyPr wrap="none" rtlCol="0">
            <a:spAutoFit/>
          </a:bodyPr>
          <a:lstStyle/>
          <a:p>
            <a:r>
              <a:rPr lang="nl-BE" sz="4400" b="1" dirty="0"/>
              <a:t>GOAL</a:t>
            </a:r>
            <a:endParaRPr lang="en-BE" sz="4400" b="1" dirty="0"/>
          </a:p>
        </p:txBody>
      </p:sp>
    </p:spTree>
    <p:extLst>
      <p:ext uri="{BB962C8B-B14F-4D97-AF65-F5344CB8AC3E}">
        <p14:creationId xmlns:p14="http://schemas.microsoft.com/office/powerpoint/2010/main" val="3117447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Elmos-Agenda">
    <p:spTree>
      <p:nvGrpSpPr>
        <p:cNvPr id="1" name=""/>
        <p:cNvGrpSpPr/>
        <p:nvPr/>
      </p:nvGrpSpPr>
      <p:grpSpPr>
        <a:xfrm>
          <a:off x="0" y="0"/>
          <a:ext cx="0" cy="0"/>
          <a:chOff x="0" y="0"/>
          <a:chExt cx="0" cy="0"/>
        </a:xfrm>
      </p:grpSpPr>
      <p:sp>
        <p:nvSpPr>
          <p:cNvPr id="2" name="Titel 1"/>
          <p:cNvSpPr>
            <a:spLocks noGrp="1"/>
          </p:cNvSpPr>
          <p:nvPr>
            <p:ph type="title"/>
          </p:nvPr>
        </p:nvSpPr>
        <p:spPr>
          <a:xfrm>
            <a:off x="217925" y="178821"/>
            <a:ext cx="10271094" cy="632020"/>
          </a:xfrm>
        </p:spPr>
        <p:txBody>
          <a:bodyPr lIns="0" tIns="0" rIns="0" bIns="0" anchor="t" anchorCtr="0">
            <a:noAutofit/>
          </a:bodyPr>
          <a:lstStyle>
            <a:lvl1pPr algn="l">
              <a:defRPr sz="3000" b="1" i="0">
                <a:solidFill>
                  <a:schemeClr val="accent2"/>
                </a:solidFill>
              </a:defRPr>
            </a:lvl1pPr>
          </a:lstStyle>
          <a:p>
            <a:r>
              <a:rPr lang="nl-BE" dirty="0"/>
              <a:t>Titelstijl van model bewerken</a:t>
            </a:r>
            <a:endParaRPr lang="nl-NL" dirty="0"/>
          </a:p>
        </p:txBody>
      </p:sp>
      <p:sp>
        <p:nvSpPr>
          <p:cNvPr id="3" name="Tijdelijke aanduiding voor inhoud 2"/>
          <p:cNvSpPr>
            <a:spLocks noGrp="1"/>
          </p:cNvSpPr>
          <p:nvPr>
            <p:ph idx="1"/>
          </p:nvPr>
        </p:nvSpPr>
        <p:spPr>
          <a:xfrm>
            <a:off x="360045" y="1038327"/>
            <a:ext cx="10128973" cy="4799477"/>
          </a:xfrm>
        </p:spPr>
        <p:txBody>
          <a:bodyPr lIns="0" tIns="0" rIns="0" bIns="0">
            <a:noAutofit/>
          </a:bodyPr>
          <a:lstStyle>
            <a:lvl1pPr marL="432000" indent="-432000">
              <a:buClr>
                <a:schemeClr val="accent2"/>
              </a:buClr>
              <a:buFont typeface="Wingdings" charset="2"/>
              <a:buAutoNum type="arabicPlain"/>
              <a:defRPr sz="2400" b="0" i="0">
                <a:solidFill>
                  <a:schemeClr val="accent2"/>
                </a:solidFill>
              </a:defRPr>
            </a:lvl1pPr>
            <a:lvl2pPr>
              <a:defRPr sz="2400">
                <a:solidFill>
                  <a:schemeClr val="accent2"/>
                </a:solidFill>
              </a:defRPr>
            </a:lvl2pPr>
            <a:lvl3pPr>
              <a:defRPr sz="2400">
                <a:solidFill>
                  <a:schemeClr val="accent2"/>
                </a:solidFill>
              </a:defRPr>
            </a:lvl3pPr>
            <a:lvl4pPr>
              <a:defRPr sz="2400">
                <a:solidFill>
                  <a:schemeClr val="accent2"/>
                </a:solidFill>
              </a:defRPr>
            </a:lvl4pPr>
            <a:lvl5pPr>
              <a:defRPr sz="2400">
                <a:solidFill>
                  <a:schemeClr val="accent2"/>
                </a:solidFill>
              </a:defRPr>
            </a:lvl5pPr>
          </a:lstStyle>
          <a:p>
            <a:pPr lvl="0"/>
            <a:r>
              <a:rPr lang="nl-BE" dirty="0"/>
              <a:t>Klik om de tekststijl van het model te bewerken</a:t>
            </a:r>
          </a:p>
        </p:txBody>
      </p:sp>
      <p:pic>
        <p:nvPicPr>
          <p:cNvPr id="5" name="Afbeelding 6" descr="Elmos-logo-1.png">
            <a:extLst>
              <a:ext uri="{FF2B5EF4-FFF2-40B4-BE49-F238E27FC236}">
                <a16:creationId xmlns:a16="http://schemas.microsoft.com/office/drawing/2014/main" id="{3EDB4EA2-BBE2-4516-9457-16BED1DC4FA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3768783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Elmos-Content">
    <p:spTree>
      <p:nvGrpSpPr>
        <p:cNvPr id="1" name=""/>
        <p:cNvGrpSpPr/>
        <p:nvPr/>
      </p:nvGrpSpPr>
      <p:grpSpPr>
        <a:xfrm>
          <a:off x="0" y="0"/>
          <a:ext cx="0" cy="0"/>
          <a:chOff x="0" y="0"/>
          <a:chExt cx="0" cy="0"/>
        </a:xfrm>
      </p:grpSpPr>
      <p:sp>
        <p:nvSpPr>
          <p:cNvPr id="2" name="Titel 1"/>
          <p:cNvSpPr>
            <a:spLocks noGrp="1"/>
          </p:cNvSpPr>
          <p:nvPr>
            <p:ph type="title"/>
          </p:nvPr>
        </p:nvSpPr>
        <p:spPr>
          <a:xfrm>
            <a:off x="217925" y="178821"/>
            <a:ext cx="10271094" cy="632020"/>
          </a:xfrm>
        </p:spPr>
        <p:txBody>
          <a:bodyPr lIns="0" tIns="0" rIns="0" bIns="0" anchor="t" anchorCtr="0">
            <a:noAutofit/>
          </a:bodyPr>
          <a:lstStyle>
            <a:lvl1pPr algn="l">
              <a:defRPr sz="3000" b="1" i="0">
                <a:solidFill>
                  <a:schemeClr val="accent2"/>
                </a:solidFill>
              </a:defRPr>
            </a:lvl1pPr>
          </a:lstStyle>
          <a:p>
            <a:r>
              <a:rPr lang="nl-BE" dirty="0"/>
              <a:t>Titelstijl van model bewerken</a:t>
            </a:r>
            <a:endParaRPr lang="nl-NL" dirty="0"/>
          </a:p>
        </p:txBody>
      </p:sp>
      <p:sp>
        <p:nvSpPr>
          <p:cNvPr id="3" name="Tijdelijke aanduiding voor inhoud 2"/>
          <p:cNvSpPr>
            <a:spLocks noGrp="1"/>
          </p:cNvSpPr>
          <p:nvPr>
            <p:ph idx="1"/>
          </p:nvPr>
        </p:nvSpPr>
        <p:spPr>
          <a:xfrm>
            <a:off x="360045" y="1038327"/>
            <a:ext cx="10128973" cy="4799477"/>
          </a:xfrm>
        </p:spPr>
        <p:txBody>
          <a:bodyPr lIns="0" tIns="0" rIns="0" bIns="0">
            <a:noAutofit/>
          </a:bodyPr>
          <a:lstStyle>
            <a:lvl1pPr marL="432000" indent="-432000">
              <a:buClr>
                <a:schemeClr val="accent2"/>
              </a:buClr>
              <a:buFont typeface="Arial" panose="020B0604020202020204" pitchFamily="34" charset="0"/>
              <a:buChar char="•"/>
              <a:defRPr sz="2400" b="0" i="0">
                <a:solidFill>
                  <a:schemeClr val="accent2"/>
                </a:solidFill>
              </a:defRPr>
            </a:lvl1pPr>
            <a:lvl2pPr>
              <a:defRPr sz="2400">
                <a:solidFill>
                  <a:schemeClr val="accent2"/>
                </a:solidFill>
              </a:defRPr>
            </a:lvl2pPr>
            <a:lvl3pPr>
              <a:defRPr sz="2400">
                <a:solidFill>
                  <a:schemeClr val="accent2"/>
                </a:solidFill>
              </a:defRPr>
            </a:lvl3pPr>
            <a:lvl4pPr>
              <a:defRPr sz="2400">
                <a:solidFill>
                  <a:schemeClr val="accent2"/>
                </a:solidFill>
              </a:defRPr>
            </a:lvl4pPr>
            <a:lvl5pPr>
              <a:defRPr sz="2400">
                <a:solidFill>
                  <a:schemeClr val="accent2"/>
                </a:solidFill>
              </a:defRPr>
            </a:lvl5pPr>
          </a:lstStyle>
          <a:p>
            <a:pPr lvl="0"/>
            <a:r>
              <a:rPr lang="nl-BE" dirty="0"/>
              <a:t>Klik om de tekststijl van het model te bewerken</a:t>
            </a:r>
          </a:p>
        </p:txBody>
      </p:sp>
      <p:pic>
        <p:nvPicPr>
          <p:cNvPr id="5" name="Afbeelding 6" descr="Elmos-logo-1.png">
            <a:extLst>
              <a:ext uri="{FF2B5EF4-FFF2-40B4-BE49-F238E27FC236}">
                <a16:creationId xmlns:a16="http://schemas.microsoft.com/office/drawing/2014/main" id="{FDEA7573-2C07-4EC9-A020-563859AD2C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2575872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lmos-Quote">
    <p:spTree>
      <p:nvGrpSpPr>
        <p:cNvPr id="1" name=""/>
        <p:cNvGrpSpPr/>
        <p:nvPr/>
      </p:nvGrpSpPr>
      <p:grpSpPr>
        <a:xfrm>
          <a:off x="0" y="0"/>
          <a:ext cx="0" cy="0"/>
          <a:chOff x="0" y="0"/>
          <a:chExt cx="0" cy="0"/>
        </a:xfrm>
      </p:grpSpPr>
      <p:sp>
        <p:nvSpPr>
          <p:cNvPr id="5" name="Tijdelijke aanduiding voor tekst 4"/>
          <p:cNvSpPr>
            <a:spLocks noGrp="1"/>
          </p:cNvSpPr>
          <p:nvPr>
            <p:ph type="body" sz="quarter" idx="10"/>
          </p:nvPr>
        </p:nvSpPr>
        <p:spPr>
          <a:xfrm>
            <a:off x="1483200" y="1143325"/>
            <a:ext cx="7725600" cy="2160000"/>
          </a:xfrm>
        </p:spPr>
        <p:txBody>
          <a:bodyPr lIns="0" tIns="0" rIns="0" bIns="0">
            <a:noAutofit/>
          </a:bodyPr>
          <a:lstStyle>
            <a:lvl1pPr marL="0" indent="0">
              <a:spcBef>
                <a:spcPts val="0"/>
              </a:spcBef>
              <a:buNone/>
              <a:defRPr sz="3600" b="1" i="0">
                <a:gradFill flip="none" rotWithShape="1">
                  <a:gsLst>
                    <a:gs pos="0">
                      <a:schemeClr val="accent1"/>
                    </a:gs>
                    <a:gs pos="93000">
                      <a:schemeClr val="accent4"/>
                    </a:gs>
                    <a:gs pos="50000">
                      <a:schemeClr val="accent3"/>
                    </a:gs>
                  </a:gsLst>
                  <a:lin ang="0" scaled="1"/>
                  <a:tileRect/>
                </a:gradFill>
              </a:defRPr>
            </a:lvl1pPr>
            <a:lvl2pPr>
              <a:defRPr sz="3600" b="1" i="0"/>
            </a:lvl2pPr>
            <a:lvl3pPr>
              <a:defRPr sz="3600" b="1" i="0"/>
            </a:lvl3pPr>
            <a:lvl4pPr>
              <a:defRPr sz="3600" b="1" i="0"/>
            </a:lvl4pPr>
            <a:lvl5pPr>
              <a:defRPr sz="3600" b="1" i="0"/>
            </a:lvl5pPr>
          </a:lstStyle>
          <a:p>
            <a:pPr lvl="0"/>
            <a:endParaRPr lang="nl-NL" dirty="0"/>
          </a:p>
        </p:txBody>
      </p:sp>
      <p:sp>
        <p:nvSpPr>
          <p:cNvPr id="8" name="Tijdelijke aanduiding voor tekst 7"/>
          <p:cNvSpPr>
            <a:spLocks noGrp="1"/>
          </p:cNvSpPr>
          <p:nvPr>
            <p:ph type="body" sz="quarter" idx="11" hasCustomPrompt="1"/>
          </p:nvPr>
        </p:nvSpPr>
        <p:spPr>
          <a:xfrm>
            <a:off x="1483199" y="3622998"/>
            <a:ext cx="7725601" cy="420127"/>
          </a:xfrm>
        </p:spPr>
        <p:txBody>
          <a:bodyPr lIns="0" tIns="0" rIns="0" bIns="0">
            <a:noAutofit/>
          </a:bodyPr>
          <a:lstStyle>
            <a:lvl1pPr marL="0" indent="0">
              <a:spcBef>
                <a:spcPts val="0"/>
              </a:spcBef>
              <a:buNone/>
              <a:defRPr sz="1600">
                <a:solidFill>
                  <a:schemeClr val="accent2"/>
                </a:solidFill>
              </a:defRPr>
            </a:lvl1pPr>
          </a:lstStyle>
          <a:p>
            <a:pPr lvl="0"/>
            <a:r>
              <a:rPr lang="nl-NL" dirty="0"/>
              <a:t>Voornaam Achternaam</a:t>
            </a:r>
          </a:p>
        </p:txBody>
      </p:sp>
      <p:pic>
        <p:nvPicPr>
          <p:cNvPr id="6" name="Afbeelding 6" descr="Elmos-logo-1.png">
            <a:extLst>
              <a:ext uri="{FF2B5EF4-FFF2-40B4-BE49-F238E27FC236}">
                <a16:creationId xmlns:a16="http://schemas.microsoft.com/office/drawing/2014/main" id="{340E08E8-0B17-4A36-B6E3-AA94952F407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3479461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lmos-Titel+subtitel+bulletlist">
    <p:spTree>
      <p:nvGrpSpPr>
        <p:cNvPr id="1" name=""/>
        <p:cNvGrpSpPr/>
        <p:nvPr/>
      </p:nvGrpSpPr>
      <p:grpSpPr>
        <a:xfrm>
          <a:off x="0" y="0"/>
          <a:ext cx="0" cy="0"/>
          <a:chOff x="0" y="0"/>
          <a:chExt cx="0" cy="0"/>
        </a:xfrm>
      </p:grpSpPr>
      <p:sp>
        <p:nvSpPr>
          <p:cNvPr id="2" name="Titel 1"/>
          <p:cNvSpPr>
            <a:spLocks noGrp="1"/>
          </p:cNvSpPr>
          <p:nvPr>
            <p:ph type="title"/>
          </p:nvPr>
        </p:nvSpPr>
        <p:spPr>
          <a:xfrm>
            <a:off x="1483200" y="989923"/>
            <a:ext cx="7725600" cy="632020"/>
          </a:xfrm>
        </p:spPr>
        <p:txBody>
          <a:bodyPr lIns="0" tIns="0" rIns="0" bIns="0" anchor="b" anchorCtr="0">
            <a:noAutofit/>
          </a:bodyPr>
          <a:lstStyle>
            <a:lvl1pPr algn="l">
              <a:defRPr sz="3000" b="1" i="0">
                <a:solidFill>
                  <a:schemeClr val="accent2"/>
                </a:solidFill>
              </a:defRPr>
            </a:lvl1pPr>
          </a:lstStyle>
          <a:p>
            <a:r>
              <a:rPr lang="nl-BE" dirty="0"/>
              <a:t>Titelstijl van model bewerken</a:t>
            </a:r>
            <a:endParaRPr lang="nl-NL" dirty="0"/>
          </a:p>
        </p:txBody>
      </p:sp>
      <p:sp>
        <p:nvSpPr>
          <p:cNvPr id="3" name="Tijdelijke aanduiding voor inhoud 2"/>
          <p:cNvSpPr>
            <a:spLocks noGrp="1"/>
          </p:cNvSpPr>
          <p:nvPr>
            <p:ph idx="1"/>
          </p:nvPr>
        </p:nvSpPr>
        <p:spPr>
          <a:xfrm>
            <a:off x="1483202" y="2453442"/>
            <a:ext cx="7725598" cy="2869467"/>
          </a:xfrm>
        </p:spPr>
        <p:txBody>
          <a:bodyPr lIns="0" tIns="0" rIns="0" bIns="0">
            <a:noAutofit/>
          </a:bodyPr>
          <a:lstStyle>
            <a:lvl1pPr marL="252000" indent="-252000">
              <a:buClr>
                <a:schemeClr val="accent2"/>
              </a:buClr>
              <a:buFont typeface="Arial"/>
              <a:buChar char="•"/>
              <a:defRPr sz="2000" b="0" i="0">
                <a:solidFill>
                  <a:schemeClr val="accent2"/>
                </a:solidFill>
              </a:defRPr>
            </a:lvl1pPr>
            <a:lvl2pPr marL="648000" indent="-180000">
              <a:buClr>
                <a:schemeClr val="accent2"/>
              </a:buClr>
              <a:buFont typeface="Lucida Grande"/>
              <a:buChar char="-"/>
              <a:defRPr sz="1800">
                <a:solidFill>
                  <a:schemeClr val="accent2"/>
                </a:solidFill>
              </a:defRPr>
            </a:lvl2pPr>
            <a:lvl3pPr>
              <a:defRPr sz="2400">
                <a:solidFill>
                  <a:schemeClr val="accent2"/>
                </a:solidFill>
              </a:defRPr>
            </a:lvl3pPr>
            <a:lvl4pPr>
              <a:defRPr sz="2400">
                <a:solidFill>
                  <a:schemeClr val="accent2"/>
                </a:solidFill>
              </a:defRPr>
            </a:lvl4pPr>
            <a:lvl5pPr>
              <a:defRPr sz="2400">
                <a:solidFill>
                  <a:schemeClr val="accent2"/>
                </a:solidFill>
              </a:defRPr>
            </a:lvl5pPr>
          </a:lstStyle>
          <a:p>
            <a:pPr lvl="0"/>
            <a:r>
              <a:rPr lang="nl-BE" dirty="0"/>
              <a:t>Klik om de tekststijl van het model te bewerken</a:t>
            </a:r>
          </a:p>
          <a:p>
            <a:pPr lvl="1"/>
            <a:r>
              <a:rPr lang="nl-BE" dirty="0"/>
              <a:t>Niveau 2</a:t>
            </a:r>
          </a:p>
        </p:txBody>
      </p:sp>
      <p:sp>
        <p:nvSpPr>
          <p:cNvPr id="6" name="Tijdelijke aanduiding voor tekst 5"/>
          <p:cNvSpPr>
            <a:spLocks noGrp="1"/>
          </p:cNvSpPr>
          <p:nvPr>
            <p:ph type="body" sz="quarter" idx="10"/>
          </p:nvPr>
        </p:nvSpPr>
        <p:spPr>
          <a:xfrm>
            <a:off x="1483201" y="1654298"/>
            <a:ext cx="7725888" cy="454025"/>
          </a:xfrm>
        </p:spPr>
        <p:txBody>
          <a:bodyPr lIns="0" tIns="0" rIns="0" bIns="0">
            <a:noAutofit/>
          </a:bodyPr>
          <a:lstStyle>
            <a:lvl1pPr marL="0" indent="0">
              <a:buFontTx/>
              <a:buNone/>
              <a:defRPr sz="2200">
                <a:solidFill>
                  <a:schemeClr val="accent2"/>
                </a:solidFill>
              </a:defRPr>
            </a:lvl1pPr>
            <a:lvl2pPr marL="457200" indent="0">
              <a:buFontTx/>
              <a:buNone/>
              <a:defRPr sz="2200"/>
            </a:lvl2pPr>
            <a:lvl3pPr marL="914400" indent="0">
              <a:buFontTx/>
              <a:buNone/>
              <a:defRPr sz="2200"/>
            </a:lvl3pPr>
            <a:lvl4pPr marL="1371600" indent="0">
              <a:buFontTx/>
              <a:buNone/>
              <a:defRPr sz="2200"/>
            </a:lvl4pPr>
            <a:lvl5pPr marL="1828800" indent="0">
              <a:buFontTx/>
              <a:buNone/>
              <a:defRPr sz="2200"/>
            </a:lvl5pPr>
          </a:lstStyle>
          <a:p>
            <a:pPr lvl="0"/>
            <a:endParaRPr lang="nl-NL" dirty="0"/>
          </a:p>
        </p:txBody>
      </p:sp>
      <p:pic>
        <p:nvPicPr>
          <p:cNvPr id="8" name="Afbeelding 6" descr="Elmos-logo-1.png">
            <a:extLst>
              <a:ext uri="{FF2B5EF4-FFF2-40B4-BE49-F238E27FC236}">
                <a16:creationId xmlns:a16="http://schemas.microsoft.com/office/drawing/2014/main" id="{9F19B427-EBE9-4435-8F95-00FF84D978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1418212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lmos-Titel+subtitel+tekst">
    <p:spTree>
      <p:nvGrpSpPr>
        <p:cNvPr id="1" name=""/>
        <p:cNvGrpSpPr/>
        <p:nvPr/>
      </p:nvGrpSpPr>
      <p:grpSpPr>
        <a:xfrm>
          <a:off x="0" y="0"/>
          <a:ext cx="0" cy="0"/>
          <a:chOff x="0" y="0"/>
          <a:chExt cx="0" cy="0"/>
        </a:xfrm>
      </p:grpSpPr>
      <p:sp>
        <p:nvSpPr>
          <p:cNvPr id="2" name="Titel 1"/>
          <p:cNvSpPr>
            <a:spLocks noGrp="1"/>
          </p:cNvSpPr>
          <p:nvPr>
            <p:ph type="title"/>
          </p:nvPr>
        </p:nvSpPr>
        <p:spPr>
          <a:xfrm>
            <a:off x="1483200" y="989923"/>
            <a:ext cx="7725600" cy="632020"/>
          </a:xfrm>
        </p:spPr>
        <p:txBody>
          <a:bodyPr lIns="0" tIns="0" rIns="0" bIns="0" anchor="b" anchorCtr="0">
            <a:noAutofit/>
          </a:bodyPr>
          <a:lstStyle>
            <a:lvl1pPr algn="l">
              <a:defRPr sz="3000" b="1" i="0">
                <a:solidFill>
                  <a:schemeClr val="accent2"/>
                </a:solidFill>
              </a:defRPr>
            </a:lvl1pPr>
          </a:lstStyle>
          <a:p>
            <a:r>
              <a:rPr lang="nl-BE" dirty="0"/>
              <a:t>Titelstijl van model bewerken</a:t>
            </a:r>
            <a:endParaRPr lang="nl-NL" dirty="0"/>
          </a:p>
        </p:txBody>
      </p:sp>
      <p:sp>
        <p:nvSpPr>
          <p:cNvPr id="3" name="Tijdelijke aanduiding voor inhoud 2"/>
          <p:cNvSpPr>
            <a:spLocks noGrp="1"/>
          </p:cNvSpPr>
          <p:nvPr>
            <p:ph idx="1"/>
          </p:nvPr>
        </p:nvSpPr>
        <p:spPr>
          <a:xfrm>
            <a:off x="1483202" y="2453442"/>
            <a:ext cx="7725598" cy="2869467"/>
          </a:xfrm>
        </p:spPr>
        <p:txBody>
          <a:bodyPr lIns="0" tIns="0" rIns="0" bIns="0">
            <a:noAutofit/>
          </a:bodyPr>
          <a:lstStyle>
            <a:lvl1pPr marL="0" indent="0">
              <a:buClr>
                <a:schemeClr val="accent2"/>
              </a:buClr>
              <a:buFont typeface="Arial"/>
              <a:buNone/>
              <a:defRPr sz="2000" b="0" i="0">
                <a:solidFill>
                  <a:schemeClr val="accent2"/>
                </a:solidFill>
              </a:defRPr>
            </a:lvl1pPr>
            <a:lvl2pPr marL="648000" indent="-180000">
              <a:buClr>
                <a:schemeClr val="accent2"/>
              </a:buClr>
              <a:buFont typeface="Lucida Grande"/>
              <a:buChar char="-"/>
              <a:defRPr sz="1800">
                <a:solidFill>
                  <a:schemeClr val="accent2"/>
                </a:solidFill>
              </a:defRPr>
            </a:lvl2pPr>
            <a:lvl3pPr>
              <a:defRPr sz="2400">
                <a:solidFill>
                  <a:schemeClr val="accent2"/>
                </a:solidFill>
              </a:defRPr>
            </a:lvl3pPr>
            <a:lvl4pPr>
              <a:defRPr sz="2400">
                <a:solidFill>
                  <a:schemeClr val="accent2"/>
                </a:solidFill>
              </a:defRPr>
            </a:lvl4pPr>
            <a:lvl5pPr>
              <a:defRPr sz="2400">
                <a:solidFill>
                  <a:schemeClr val="accent2"/>
                </a:solidFill>
              </a:defRPr>
            </a:lvl5pPr>
          </a:lstStyle>
          <a:p>
            <a:pPr lvl="0"/>
            <a:endParaRPr lang="nl-BE" dirty="0"/>
          </a:p>
        </p:txBody>
      </p:sp>
      <p:sp>
        <p:nvSpPr>
          <p:cNvPr id="6" name="Tijdelijke aanduiding voor tekst 5"/>
          <p:cNvSpPr>
            <a:spLocks noGrp="1"/>
          </p:cNvSpPr>
          <p:nvPr>
            <p:ph type="body" sz="quarter" idx="10"/>
          </p:nvPr>
        </p:nvSpPr>
        <p:spPr>
          <a:xfrm>
            <a:off x="1483201" y="1654298"/>
            <a:ext cx="7725888" cy="454025"/>
          </a:xfrm>
        </p:spPr>
        <p:txBody>
          <a:bodyPr lIns="0" tIns="0" rIns="0" bIns="0">
            <a:noAutofit/>
          </a:bodyPr>
          <a:lstStyle>
            <a:lvl1pPr marL="0" indent="0">
              <a:buFontTx/>
              <a:buNone/>
              <a:defRPr sz="2200">
                <a:solidFill>
                  <a:schemeClr val="accent2"/>
                </a:solidFill>
              </a:defRPr>
            </a:lvl1pPr>
            <a:lvl2pPr marL="457200" indent="0">
              <a:buFontTx/>
              <a:buNone/>
              <a:defRPr sz="2200"/>
            </a:lvl2pPr>
            <a:lvl3pPr marL="914400" indent="0">
              <a:buFontTx/>
              <a:buNone/>
              <a:defRPr sz="2200"/>
            </a:lvl3pPr>
            <a:lvl4pPr marL="1371600" indent="0">
              <a:buFontTx/>
              <a:buNone/>
              <a:defRPr sz="2200"/>
            </a:lvl4pPr>
            <a:lvl5pPr marL="1828800" indent="0">
              <a:buFontTx/>
              <a:buNone/>
              <a:defRPr sz="2200"/>
            </a:lvl5pPr>
          </a:lstStyle>
          <a:p>
            <a:pPr lvl="0"/>
            <a:endParaRPr lang="nl-NL" dirty="0"/>
          </a:p>
        </p:txBody>
      </p:sp>
      <p:pic>
        <p:nvPicPr>
          <p:cNvPr id="8" name="Afbeelding 6" descr="Elmos-logo-1.png">
            <a:extLst>
              <a:ext uri="{FF2B5EF4-FFF2-40B4-BE49-F238E27FC236}">
                <a16:creationId xmlns:a16="http://schemas.microsoft.com/office/drawing/2014/main" id="{5D3D82CE-FEB9-4AA2-A72D-205C86AB56D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2952147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Elmos-Empty">
    <p:spTree>
      <p:nvGrpSpPr>
        <p:cNvPr id="1" name=""/>
        <p:cNvGrpSpPr/>
        <p:nvPr/>
      </p:nvGrpSpPr>
      <p:grpSpPr>
        <a:xfrm>
          <a:off x="0" y="0"/>
          <a:ext cx="0" cy="0"/>
          <a:chOff x="0" y="0"/>
          <a:chExt cx="0" cy="0"/>
        </a:xfrm>
      </p:grpSpPr>
      <p:pic>
        <p:nvPicPr>
          <p:cNvPr id="3" name="Afbeelding 6" descr="Elmos-logo-1.png">
            <a:extLst>
              <a:ext uri="{FF2B5EF4-FFF2-40B4-BE49-F238E27FC236}">
                <a16:creationId xmlns:a16="http://schemas.microsoft.com/office/drawing/2014/main" id="{3C8E31F1-131B-4406-BB56-098FF580D67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32673" y="5518303"/>
            <a:ext cx="591835" cy="433622"/>
          </a:xfrm>
          <a:prstGeom prst="rect">
            <a:avLst/>
          </a:prstGeom>
        </p:spPr>
      </p:pic>
    </p:spTree>
    <p:extLst>
      <p:ext uri="{BB962C8B-B14F-4D97-AF65-F5344CB8AC3E}">
        <p14:creationId xmlns:p14="http://schemas.microsoft.com/office/powerpoint/2010/main" val="3938382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534432" y="240944"/>
            <a:ext cx="9619774" cy="1002771"/>
          </a:xfrm>
          <a:prstGeom prst="rect">
            <a:avLst/>
          </a:prstGeom>
        </p:spPr>
        <p:txBody>
          <a:bodyPr vert="horz" lIns="91440" tIns="45720" rIns="91440" bIns="45720" rtlCol="0" anchor="ctr">
            <a:normAutofit/>
          </a:bodyPr>
          <a:lstStyle/>
          <a:p>
            <a:r>
              <a:rPr lang="nl-BE" dirty="0"/>
              <a:t>Titelstijl van model bewerken</a:t>
            </a:r>
            <a:endParaRPr lang="nl-NL" dirty="0"/>
          </a:p>
        </p:txBody>
      </p:sp>
      <p:sp>
        <p:nvSpPr>
          <p:cNvPr id="3" name="Tijdelijke aanduiding voor tekst 2"/>
          <p:cNvSpPr>
            <a:spLocks noGrp="1"/>
          </p:cNvSpPr>
          <p:nvPr>
            <p:ph type="body" idx="1"/>
          </p:nvPr>
        </p:nvSpPr>
        <p:spPr>
          <a:xfrm>
            <a:off x="534432" y="1403880"/>
            <a:ext cx="9619774" cy="3970694"/>
          </a:xfrm>
          <a:prstGeom prst="rect">
            <a:avLst/>
          </a:prstGeom>
        </p:spPr>
        <p:txBody>
          <a:bodyPr vert="horz" lIns="91440" tIns="45720" rIns="91440" bIns="45720" rtlCol="0">
            <a:normAutofit/>
          </a:bodyPr>
          <a:lstStyle/>
          <a:p>
            <a:pPr lvl="0"/>
            <a:r>
              <a:rPr lang="nl-BE" dirty="0"/>
              <a:t>Klik om de tekststijl van het model te bewerken</a:t>
            </a:r>
          </a:p>
          <a:p>
            <a:pPr lvl="1"/>
            <a:r>
              <a:rPr lang="nl-BE" dirty="0"/>
              <a:t>Tweede niveau</a:t>
            </a:r>
          </a:p>
          <a:p>
            <a:pPr lvl="2"/>
            <a:r>
              <a:rPr lang="nl-BE" dirty="0"/>
              <a:t>Derde niveau</a:t>
            </a:r>
          </a:p>
          <a:p>
            <a:pPr lvl="3"/>
            <a:r>
              <a:rPr lang="nl-BE" dirty="0"/>
              <a:t>Vierde niveau</a:t>
            </a:r>
          </a:p>
          <a:p>
            <a:pPr lvl="4"/>
            <a:r>
              <a:rPr lang="nl-BE" dirty="0"/>
              <a:t>Vijfde niveau</a:t>
            </a:r>
            <a:endParaRPr lang="nl-NL" dirty="0"/>
          </a:p>
        </p:txBody>
      </p:sp>
      <p:sp>
        <p:nvSpPr>
          <p:cNvPr id="4" name="Tijdelijke aanduiding voor datum 3"/>
          <p:cNvSpPr>
            <a:spLocks noGrp="1"/>
          </p:cNvSpPr>
          <p:nvPr>
            <p:ph type="dt" sz="half" idx="2"/>
          </p:nvPr>
        </p:nvSpPr>
        <p:spPr>
          <a:xfrm>
            <a:off x="534432" y="5576520"/>
            <a:ext cx="2494016" cy="320330"/>
          </a:xfrm>
          <a:prstGeom prst="rect">
            <a:avLst/>
          </a:prstGeom>
        </p:spPr>
        <p:txBody>
          <a:bodyPr vert="horz" lIns="91440" tIns="45720" rIns="91440" bIns="45720" rtlCol="0" anchor="ctr"/>
          <a:lstStyle>
            <a:lvl1pPr algn="l">
              <a:defRPr sz="1200">
                <a:solidFill>
                  <a:schemeClr val="tx1">
                    <a:tint val="75000"/>
                  </a:schemeClr>
                </a:solidFill>
              </a:defRPr>
            </a:lvl1pPr>
          </a:lstStyle>
          <a:p>
            <a:fld id="{D8AACC75-FB70-CA4E-B873-A7957936C5E8}" type="datetimeFigureOut">
              <a:rPr lang="nl-NL" smtClean="0"/>
              <a:t>2-4-2019</a:t>
            </a:fld>
            <a:endParaRPr lang="nl-NL"/>
          </a:p>
        </p:txBody>
      </p:sp>
      <p:sp>
        <p:nvSpPr>
          <p:cNvPr id="5" name="Tijdelijke aanduiding voor voettekst 4"/>
          <p:cNvSpPr>
            <a:spLocks noGrp="1"/>
          </p:cNvSpPr>
          <p:nvPr>
            <p:ph type="ftr" sz="quarter" idx="3"/>
          </p:nvPr>
        </p:nvSpPr>
        <p:spPr>
          <a:xfrm>
            <a:off x="3651952" y="5576520"/>
            <a:ext cx="3384735" cy="32033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7660190" y="5576520"/>
            <a:ext cx="2494016" cy="320330"/>
          </a:xfrm>
          <a:prstGeom prst="rect">
            <a:avLst/>
          </a:prstGeom>
        </p:spPr>
        <p:txBody>
          <a:bodyPr vert="horz" lIns="91440" tIns="45720" rIns="91440" bIns="45720" rtlCol="0" anchor="ctr"/>
          <a:lstStyle>
            <a:lvl1pPr algn="r">
              <a:defRPr sz="1200">
                <a:solidFill>
                  <a:schemeClr val="tx1">
                    <a:tint val="75000"/>
                  </a:schemeClr>
                </a:solidFill>
              </a:defRPr>
            </a:lvl1pPr>
          </a:lstStyle>
          <a:p>
            <a:fld id="{FC303347-A0C1-134F-98F5-55DFFA3BD4C9}" type="slidenum">
              <a:rPr lang="nl-NL" smtClean="0"/>
              <a:t>‹#›</a:t>
            </a:fld>
            <a:endParaRPr lang="nl-NL"/>
          </a:p>
        </p:txBody>
      </p:sp>
    </p:spTree>
    <p:extLst>
      <p:ext uri="{BB962C8B-B14F-4D97-AF65-F5344CB8AC3E}">
        <p14:creationId xmlns:p14="http://schemas.microsoft.com/office/powerpoint/2010/main" val="3493337748"/>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8" r:id="rId3"/>
    <p:sldLayoutId id="2147483662" r:id="rId4"/>
    <p:sldLayoutId id="2147483667" r:id="rId5"/>
    <p:sldLayoutId id="2147483663" r:id="rId6"/>
    <p:sldLayoutId id="2147483664" r:id="rId7"/>
    <p:sldLayoutId id="2147483665" r:id="rId8"/>
    <p:sldLayoutId id="2147483669" r:id="rId9"/>
    <p:sldLayoutId id="2147483666" r:id="rId10"/>
    <p:sldLayoutId id="2147483656" r:id="rId11"/>
    <p:sldLayoutId id="2147483657" r:id="rId12"/>
    <p:sldLayoutId id="2147483658" r:id="rId13"/>
    <p:sldLayoutId id="2147483659" r:id="rId1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5.jpeg"/><Relationship Id="rId4" Type="http://schemas.openxmlformats.org/officeDocument/2006/relationships/image" Target="../media/image1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ktaranov/naming-convention/blob/master/C# Coding Standards and Naming Conventions.md" TargetMode="External"/><Relationship Id="rId2" Type="http://schemas.openxmlformats.org/officeDocument/2006/relationships/hyperlink" Target="https://docs.microsoft.com/en-us/dotnet/csharp/programming-guide/inside-a-program/coding-conventions"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a:t>.NET</a:t>
            </a:r>
            <a:endParaRPr lang="nl-NL" dirty="0"/>
          </a:p>
        </p:txBody>
      </p:sp>
      <p:sp>
        <p:nvSpPr>
          <p:cNvPr id="5" name="Subtitel 4"/>
          <p:cNvSpPr>
            <a:spLocks noGrp="1"/>
          </p:cNvSpPr>
          <p:nvPr>
            <p:ph type="subTitle" idx="1"/>
          </p:nvPr>
        </p:nvSpPr>
        <p:spPr/>
        <p:txBody>
          <a:bodyPr/>
          <a:lstStyle/>
          <a:p>
            <a:r>
              <a:rPr lang="nl-NL" dirty="0"/>
              <a:t>Need to knows</a:t>
            </a:r>
          </a:p>
        </p:txBody>
      </p:sp>
    </p:spTree>
    <p:extLst>
      <p:ext uri="{BB962C8B-B14F-4D97-AF65-F5344CB8AC3E}">
        <p14:creationId xmlns:p14="http://schemas.microsoft.com/office/powerpoint/2010/main" val="3728724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C908-F8B0-485D-8B80-C765DC74291B}"/>
              </a:ext>
            </a:extLst>
          </p:cNvPr>
          <p:cNvSpPr>
            <a:spLocks noGrp="1"/>
          </p:cNvSpPr>
          <p:nvPr>
            <p:ph type="ctrTitle"/>
          </p:nvPr>
        </p:nvSpPr>
        <p:spPr/>
        <p:txBody>
          <a:bodyPr/>
          <a:lstStyle/>
          <a:p>
            <a:r>
              <a:rPr lang="nl-BE" dirty="0"/>
              <a:t>Need to knows</a:t>
            </a:r>
            <a:endParaRPr lang="en-BE" dirty="0"/>
          </a:p>
        </p:txBody>
      </p:sp>
      <p:sp>
        <p:nvSpPr>
          <p:cNvPr id="5" name="Subtitle 4">
            <a:extLst>
              <a:ext uri="{FF2B5EF4-FFF2-40B4-BE49-F238E27FC236}">
                <a16:creationId xmlns:a16="http://schemas.microsoft.com/office/drawing/2014/main" id="{B8BE17F8-C6B1-4839-8B99-2FEFF56FD993}"/>
              </a:ext>
            </a:extLst>
          </p:cNvPr>
          <p:cNvSpPr>
            <a:spLocks noGrp="1"/>
          </p:cNvSpPr>
          <p:nvPr>
            <p:ph type="subTitle" idx="1"/>
          </p:nvPr>
        </p:nvSpPr>
        <p:spPr>
          <a:xfrm>
            <a:off x="1472400" y="2713354"/>
            <a:ext cx="6098399" cy="1010086"/>
          </a:xfrm>
        </p:spPr>
        <p:txBody>
          <a:bodyPr/>
          <a:lstStyle/>
          <a:p>
            <a:r>
              <a:rPr lang="nl-BE" dirty="0"/>
              <a:t>SOLID</a:t>
            </a:r>
            <a:endParaRPr lang="en-BE" dirty="0"/>
          </a:p>
        </p:txBody>
      </p:sp>
      <p:sp>
        <p:nvSpPr>
          <p:cNvPr id="6" name="Text Placeholder 5">
            <a:extLst>
              <a:ext uri="{FF2B5EF4-FFF2-40B4-BE49-F238E27FC236}">
                <a16:creationId xmlns:a16="http://schemas.microsoft.com/office/drawing/2014/main" id="{1B3E830D-1622-4EA0-9241-DCE81D025B66}"/>
              </a:ext>
            </a:extLst>
          </p:cNvPr>
          <p:cNvSpPr>
            <a:spLocks noGrp="1"/>
          </p:cNvSpPr>
          <p:nvPr>
            <p:ph type="body" sz="quarter" idx="10"/>
          </p:nvPr>
        </p:nvSpPr>
        <p:spPr/>
        <p:txBody>
          <a:bodyPr/>
          <a:lstStyle/>
          <a:p>
            <a:r>
              <a:rPr lang="nl-BE" dirty="0"/>
              <a:t>3</a:t>
            </a:r>
            <a:endParaRPr lang="en-BE" dirty="0"/>
          </a:p>
        </p:txBody>
      </p:sp>
    </p:spTree>
    <p:extLst>
      <p:ext uri="{BB962C8B-B14F-4D97-AF65-F5344CB8AC3E}">
        <p14:creationId xmlns:p14="http://schemas.microsoft.com/office/powerpoint/2010/main" val="3317331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SOLID</a:t>
            </a:r>
            <a:endParaRPr lang="en-BE" sz="13800" b="1" dirty="0">
              <a:latin typeface="Consolas" panose="020B0609020204030204" pitchFamily="49" charset="0"/>
            </a:endParaRPr>
          </a:p>
        </p:txBody>
      </p:sp>
    </p:spTree>
    <p:extLst>
      <p:ext uri="{BB962C8B-B14F-4D97-AF65-F5344CB8AC3E}">
        <p14:creationId xmlns:p14="http://schemas.microsoft.com/office/powerpoint/2010/main" val="3213218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4B2CC7-09A4-4C3D-9E7E-A1C2257BD73B}"/>
              </a:ext>
            </a:extLst>
          </p:cNvPr>
          <p:cNvPicPr>
            <a:picLocks noChangeAspect="1"/>
          </p:cNvPicPr>
          <p:nvPr/>
        </p:nvPicPr>
        <p:blipFill>
          <a:blip r:embed="rId2"/>
          <a:stretch>
            <a:fillRect/>
          </a:stretch>
        </p:blipFill>
        <p:spPr>
          <a:xfrm>
            <a:off x="3632864" y="883317"/>
            <a:ext cx="3422910" cy="4249989"/>
          </a:xfrm>
          <a:prstGeom prst="rect">
            <a:avLst/>
          </a:prstGeom>
        </p:spPr>
      </p:pic>
    </p:spTree>
    <p:extLst>
      <p:ext uri="{BB962C8B-B14F-4D97-AF65-F5344CB8AC3E}">
        <p14:creationId xmlns:p14="http://schemas.microsoft.com/office/powerpoint/2010/main" val="1193317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146" name="Picture 2" descr="https://morninglightmountain2011.files.wordpress.com/2011/11/solid-posters-solid-intro.jpg?w=1024&amp;h=724">
            <a:extLst>
              <a:ext uri="{FF2B5EF4-FFF2-40B4-BE49-F238E27FC236}">
                <a16:creationId xmlns:a16="http://schemas.microsoft.com/office/drawing/2014/main" id="{989055AF-8FAE-423D-8B4A-4E255B99EB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841"/>
          <a:stretch/>
        </p:blipFill>
        <p:spPr bwMode="auto">
          <a:xfrm>
            <a:off x="1415845" y="0"/>
            <a:ext cx="8182180" cy="601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4280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u="sng" dirty="0">
                <a:latin typeface="Consolas" panose="020B0609020204030204" pitchFamily="49" charset="0"/>
              </a:rPr>
              <a:t>S</a:t>
            </a:r>
            <a:r>
              <a:rPr lang="fr-BE" sz="13800" b="1" dirty="0">
                <a:latin typeface="Consolas" panose="020B0609020204030204" pitchFamily="49" charset="0"/>
              </a:rPr>
              <a:t>OLID</a:t>
            </a:r>
            <a:endParaRPr lang="en-BE" sz="13800" b="1" dirty="0">
              <a:latin typeface="Consolas" panose="020B0609020204030204" pitchFamily="49" charset="0"/>
            </a:endParaRPr>
          </a:p>
        </p:txBody>
      </p:sp>
      <p:sp>
        <p:nvSpPr>
          <p:cNvPr id="2" name="TextBox 1">
            <a:extLst>
              <a:ext uri="{FF2B5EF4-FFF2-40B4-BE49-F238E27FC236}">
                <a16:creationId xmlns:a16="http://schemas.microsoft.com/office/drawing/2014/main" id="{64D46867-191A-4968-A1BB-8D3C970EB940}"/>
              </a:ext>
            </a:extLst>
          </p:cNvPr>
          <p:cNvSpPr txBox="1"/>
          <p:nvPr/>
        </p:nvSpPr>
        <p:spPr>
          <a:xfrm>
            <a:off x="2844800" y="3815719"/>
            <a:ext cx="4826962" cy="523220"/>
          </a:xfrm>
          <a:prstGeom prst="rect">
            <a:avLst/>
          </a:prstGeom>
          <a:noFill/>
        </p:spPr>
        <p:txBody>
          <a:bodyPr wrap="none" rtlCol="0">
            <a:spAutoFit/>
          </a:bodyPr>
          <a:lstStyle/>
          <a:p>
            <a:r>
              <a:rPr lang="fr-BE" sz="2800" dirty="0"/>
              <a:t>Single-</a:t>
            </a:r>
            <a:r>
              <a:rPr lang="fr-BE" sz="2800" dirty="0" err="1"/>
              <a:t>responsibility</a:t>
            </a:r>
            <a:r>
              <a:rPr lang="fr-BE" sz="2800" dirty="0"/>
              <a:t> </a:t>
            </a:r>
            <a:r>
              <a:rPr lang="fr-BE" sz="2800" dirty="0" err="1"/>
              <a:t>principle</a:t>
            </a:r>
            <a:endParaRPr lang="en-BE" sz="2800" dirty="0"/>
          </a:p>
        </p:txBody>
      </p:sp>
    </p:spTree>
    <p:extLst>
      <p:ext uri="{BB962C8B-B14F-4D97-AF65-F5344CB8AC3E}">
        <p14:creationId xmlns:p14="http://schemas.microsoft.com/office/powerpoint/2010/main" val="4098366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a:t>
            </a:r>
            <a:r>
              <a:rPr lang="fr-BE" sz="13800" b="1" u="sng" dirty="0">
                <a:latin typeface="Consolas" panose="020B0609020204030204" pitchFamily="49" charset="0"/>
              </a:rPr>
              <a:t>O</a:t>
            </a:r>
            <a:r>
              <a:rPr lang="fr-BE" sz="13800" b="1" dirty="0">
                <a:latin typeface="Consolas" panose="020B0609020204030204" pitchFamily="49" charset="0"/>
              </a:rPr>
              <a:t>LID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1801052A-287E-4DAA-BBAC-3C9AE86BEFFB}"/>
              </a:ext>
            </a:extLst>
          </p:cNvPr>
          <p:cNvSpPr txBox="1"/>
          <p:nvPr/>
        </p:nvSpPr>
        <p:spPr>
          <a:xfrm>
            <a:off x="3815645" y="3815719"/>
            <a:ext cx="3666388" cy="523220"/>
          </a:xfrm>
          <a:prstGeom prst="rect">
            <a:avLst/>
          </a:prstGeom>
          <a:noFill/>
        </p:spPr>
        <p:txBody>
          <a:bodyPr wrap="none" rtlCol="0">
            <a:spAutoFit/>
          </a:bodyPr>
          <a:lstStyle/>
          <a:p>
            <a:r>
              <a:rPr lang="fr-BE" sz="2800" dirty="0"/>
              <a:t>Open-</a:t>
            </a:r>
            <a:r>
              <a:rPr lang="fr-BE" sz="2800" dirty="0" err="1"/>
              <a:t>closed</a:t>
            </a:r>
            <a:r>
              <a:rPr lang="fr-BE" sz="2800" dirty="0"/>
              <a:t> </a:t>
            </a:r>
            <a:r>
              <a:rPr lang="fr-BE" sz="2800" dirty="0" err="1"/>
              <a:t>principle</a:t>
            </a:r>
            <a:endParaRPr lang="en-BE" sz="2800" dirty="0"/>
          </a:p>
        </p:txBody>
      </p:sp>
    </p:spTree>
    <p:extLst>
      <p:ext uri="{BB962C8B-B14F-4D97-AF65-F5344CB8AC3E}">
        <p14:creationId xmlns:p14="http://schemas.microsoft.com/office/powerpoint/2010/main" val="1646891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a:t>
            </a:r>
            <a:r>
              <a:rPr lang="fr-BE" sz="13800" b="1" u="sng" dirty="0">
                <a:latin typeface="Consolas" panose="020B0609020204030204" pitchFamily="49" charset="0"/>
              </a:rPr>
              <a:t>L</a:t>
            </a:r>
            <a:r>
              <a:rPr lang="fr-BE" sz="13800" b="1" dirty="0">
                <a:latin typeface="Consolas" panose="020B0609020204030204" pitchFamily="49" charset="0"/>
              </a:rPr>
              <a:t>ID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330671D0-934D-4805-B52A-10013CACF8F7}"/>
              </a:ext>
            </a:extLst>
          </p:cNvPr>
          <p:cNvSpPr txBox="1"/>
          <p:nvPr/>
        </p:nvSpPr>
        <p:spPr>
          <a:xfrm>
            <a:off x="3062283" y="3853591"/>
            <a:ext cx="4564070" cy="523220"/>
          </a:xfrm>
          <a:prstGeom prst="rect">
            <a:avLst/>
          </a:prstGeom>
          <a:noFill/>
        </p:spPr>
        <p:txBody>
          <a:bodyPr wrap="none" rtlCol="0">
            <a:spAutoFit/>
          </a:bodyPr>
          <a:lstStyle/>
          <a:p>
            <a:r>
              <a:rPr lang="fr-BE" sz="2800" dirty="0" err="1"/>
              <a:t>Liskov</a:t>
            </a:r>
            <a:r>
              <a:rPr lang="fr-BE" sz="2800" dirty="0"/>
              <a:t> substitution </a:t>
            </a:r>
            <a:r>
              <a:rPr lang="fr-BE" sz="2800" dirty="0" err="1"/>
              <a:t>principle</a:t>
            </a:r>
            <a:endParaRPr lang="en-BE" sz="2800" dirty="0"/>
          </a:p>
        </p:txBody>
      </p:sp>
    </p:spTree>
    <p:extLst>
      <p:ext uri="{BB962C8B-B14F-4D97-AF65-F5344CB8AC3E}">
        <p14:creationId xmlns:p14="http://schemas.microsoft.com/office/powerpoint/2010/main" val="13784371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a:t>
            </a:r>
            <a:r>
              <a:rPr lang="fr-BE" sz="13800" b="1" u="sng" dirty="0">
                <a:latin typeface="Consolas" panose="020B0609020204030204" pitchFamily="49" charset="0"/>
              </a:rPr>
              <a:t>L</a:t>
            </a:r>
            <a:r>
              <a:rPr lang="fr-BE" sz="13800" b="1" dirty="0">
                <a:latin typeface="Consolas" panose="020B0609020204030204" pitchFamily="49" charset="0"/>
              </a:rPr>
              <a:t>ID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330671D0-934D-4805-B52A-10013CACF8F7}"/>
              </a:ext>
            </a:extLst>
          </p:cNvPr>
          <p:cNvSpPr txBox="1"/>
          <p:nvPr/>
        </p:nvSpPr>
        <p:spPr>
          <a:xfrm>
            <a:off x="3062283" y="3853591"/>
            <a:ext cx="4564070" cy="523220"/>
          </a:xfrm>
          <a:prstGeom prst="rect">
            <a:avLst/>
          </a:prstGeom>
          <a:noFill/>
        </p:spPr>
        <p:txBody>
          <a:bodyPr wrap="none" rtlCol="0">
            <a:spAutoFit/>
          </a:bodyPr>
          <a:lstStyle/>
          <a:p>
            <a:r>
              <a:rPr lang="fr-BE" sz="2800" dirty="0" err="1"/>
              <a:t>Liskov</a:t>
            </a:r>
            <a:r>
              <a:rPr lang="fr-BE" sz="2800" dirty="0"/>
              <a:t> substitution </a:t>
            </a:r>
            <a:r>
              <a:rPr lang="fr-BE" sz="2800" dirty="0" err="1"/>
              <a:t>principle</a:t>
            </a:r>
            <a:endParaRPr lang="en-BE" sz="2800" dirty="0"/>
          </a:p>
        </p:txBody>
      </p:sp>
      <p:pic>
        <p:nvPicPr>
          <p:cNvPr id="1026" name="Picture 2" descr="Barbara Liskov MIT computer scientist 2010.jpg">
            <a:extLst>
              <a:ext uri="{FF2B5EF4-FFF2-40B4-BE49-F238E27FC236}">
                <a16:creationId xmlns:a16="http://schemas.microsoft.com/office/drawing/2014/main" id="{ECF5DA18-7E2A-4C0E-80AC-76A54AE60A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4620" y="1541463"/>
            <a:ext cx="2095500" cy="29337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6C2487-7671-48D3-B94C-4BB8B463A9BC}"/>
              </a:ext>
            </a:extLst>
          </p:cNvPr>
          <p:cNvSpPr txBox="1"/>
          <p:nvPr/>
        </p:nvSpPr>
        <p:spPr>
          <a:xfrm>
            <a:off x="8242512" y="1102869"/>
            <a:ext cx="2239716" cy="461665"/>
          </a:xfrm>
          <a:prstGeom prst="rect">
            <a:avLst/>
          </a:prstGeom>
          <a:noFill/>
        </p:spPr>
        <p:txBody>
          <a:bodyPr wrap="none" rtlCol="0">
            <a:spAutoFit/>
          </a:bodyPr>
          <a:lstStyle/>
          <a:p>
            <a:r>
              <a:rPr lang="fr-BE" sz="2400" dirty="0"/>
              <a:t>Barbara </a:t>
            </a:r>
            <a:r>
              <a:rPr lang="fr-BE" sz="2400" dirty="0" err="1"/>
              <a:t>Liskov</a:t>
            </a:r>
            <a:endParaRPr lang="en-BE" sz="2400" dirty="0"/>
          </a:p>
        </p:txBody>
      </p:sp>
    </p:spTree>
    <p:extLst>
      <p:ext uri="{BB962C8B-B14F-4D97-AF65-F5344CB8AC3E}">
        <p14:creationId xmlns:p14="http://schemas.microsoft.com/office/powerpoint/2010/main" val="2314742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SOL</a:t>
            </a:r>
            <a:r>
              <a:rPr lang="fr-BE" sz="13800" b="1" u="sng" dirty="0">
                <a:latin typeface="Consolas" panose="020B0609020204030204" pitchFamily="49" charset="0"/>
              </a:rPr>
              <a:t>I</a:t>
            </a:r>
            <a:r>
              <a:rPr lang="fr-BE" sz="13800" b="1" dirty="0">
                <a:latin typeface="Consolas" panose="020B0609020204030204" pitchFamily="49" charset="0"/>
              </a:rPr>
              <a:t>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F70193E2-E828-4B59-80B4-32C78F50F83B}"/>
              </a:ext>
            </a:extLst>
          </p:cNvPr>
          <p:cNvSpPr txBox="1"/>
          <p:nvPr/>
        </p:nvSpPr>
        <p:spPr>
          <a:xfrm>
            <a:off x="1919112" y="3815719"/>
            <a:ext cx="5006499" cy="523220"/>
          </a:xfrm>
          <a:prstGeom prst="rect">
            <a:avLst/>
          </a:prstGeom>
          <a:noFill/>
        </p:spPr>
        <p:txBody>
          <a:bodyPr wrap="none" rtlCol="0">
            <a:spAutoFit/>
          </a:bodyPr>
          <a:lstStyle/>
          <a:p>
            <a:r>
              <a:rPr lang="fr-BE" sz="2800" dirty="0"/>
              <a:t>Interface </a:t>
            </a:r>
            <a:r>
              <a:rPr lang="fr-BE" sz="2800" dirty="0" err="1"/>
              <a:t>segregation</a:t>
            </a:r>
            <a:r>
              <a:rPr lang="fr-BE" sz="2800" dirty="0"/>
              <a:t> </a:t>
            </a:r>
            <a:r>
              <a:rPr lang="fr-BE" sz="2800" dirty="0" err="1"/>
              <a:t>principle</a:t>
            </a:r>
            <a:endParaRPr lang="en-BE" sz="2800" dirty="0"/>
          </a:p>
        </p:txBody>
      </p:sp>
    </p:spTree>
    <p:extLst>
      <p:ext uri="{BB962C8B-B14F-4D97-AF65-F5344CB8AC3E}">
        <p14:creationId xmlns:p14="http://schemas.microsoft.com/office/powerpoint/2010/main" val="3137898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SOLI</a:t>
            </a:r>
            <a:r>
              <a:rPr lang="fr-BE" sz="13800" b="1" u="sng" dirty="0">
                <a:latin typeface="Consolas" panose="020B0609020204030204" pitchFamily="49" charset="0"/>
              </a:rPr>
              <a:t>D</a:t>
            </a:r>
            <a:endParaRPr lang="en-BE" sz="13800" b="1" u="sng" dirty="0">
              <a:latin typeface="Consolas" panose="020B0609020204030204" pitchFamily="49" charset="0"/>
            </a:endParaRPr>
          </a:p>
        </p:txBody>
      </p:sp>
      <p:sp>
        <p:nvSpPr>
          <p:cNvPr id="3" name="TextBox 2">
            <a:extLst>
              <a:ext uri="{FF2B5EF4-FFF2-40B4-BE49-F238E27FC236}">
                <a16:creationId xmlns:a16="http://schemas.microsoft.com/office/drawing/2014/main" id="{B7AF0BC3-B3D1-4304-A8F0-D7541FC8D08A}"/>
              </a:ext>
            </a:extLst>
          </p:cNvPr>
          <p:cNvSpPr txBox="1"/>
          <p:nvPr/>
        </p:nvSpPr>
        <p:spPr>
          <a:xfrm>
            <a:off x="2685926" y="3815719"/>
            <a:ext cx="5245347" cy="523220"/>
          </a:xfrm>
          <a:prstGeom prst="rect">
            <a:avLst/>
          </a:prstGeom>
          <a:noFill/>
        </p:spPr>
        <p:txBody>
          <a:bodyPr wrap="none" rtlCol="0">
            <a:spAutoFit/>
          </a:bodyPr>
          <a:lstStyle/>
          <a:p>
            <a:r>
              <a:rPr lang="fr-BE" sz="2800" dirty="0" err="1"/>
              <a:t>Dependency</a:t>
            </a:r>
            <a:r>
              <a:rPr lang="fr-BE" sz="2800" dirty="0"/>
              <a:t> Inversion </a:t>
            </a:r>
            <a:r>
              <a:rPr lang="fr-BE" sz="2800" dirty="0" err="1"/>
              <a:t>Principle</a:t>
            </a:r>
            <a:endParaRPr lang="en-BE" sz="2800" dirty="0"/>
          </a:p>
        </p:txBody>
      </p:sp>
    </p:spTree>
    <p:extLst>
      <p:ext uri="{BB962C8B-B14F-4D97-AF65-F5344CB8AC3E}">
        <p14:creationId xmlns:p14="http://schemas.microsoft.com/office/powerpoint/2010/main" val="3072728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a:extLst>
              <a:ext uri="{FF2B5EF4-FFF2-40B4-BE49-F238E27FC236}">
                <a16:creationId xmlns:a16="http://schemas.microsoft.com/office/drawing/2014/main" id="{DC40C740-7518-4305-B580-B1E9D6EEBCE2}"/>
              </a:ext>
            </a:extLst>
          </p:cNvPr>
          <p:cNvSpPr>
            <a:spLocks noGrp="1"/>
          </p:cNvSpPr>
          <p:nvPr>
            <p:ph type="subTitle" idx="1"/>
          </p:nvPr>
        </p:nvSpPr>
        <p:spPr>
          <a:xfrm>
            <a:off x="501993" y="2484532"/>
            <a:ext cx="7052440" cy="2366443"/>
          </a:xfrm>
        </p:spPr>
        <p:txBody>
          <a:bodyPr/>
          <a:lstStyle/>
          <a:p>
            <a:r>
              <a:rPr lang="nl-BE" sz="2400" dirty="0"/>
              <a:t>By the end of this topic, you </a:t>
            </a:r>
            <a:r>
              <a:rPr lang="nl-BE" sz="2400"/>
              <a:t>will learn the </a:t>
            </a:r>
            <a:r>
              <a:rPr lang="nl-BE" sz="2400" dirty="0"/>
              <a:t>different parts of</a:t>
            </a:r>
          </a:p>
          <a:p>
            <a:r>
              <a:rPr lang="nl-BE" sz="2400" dirty="0"/>
              <a:t>An ASP.NET Web Application</a:t>
            </a:r>
            <a:endParaRPr lang="en-BE" sz="2400" dirty="0"/>
          </a:p>
        </p:txBody>
      </p:sp>
    </p:spTree>
    <p:extLst>
      <p:ext uri="{BB962C8B-B14F-4D97-AF65-F5344CB8AC3E}">
        <p14:creationId xmlns:p14="http://schemas.microsoft.com/office/powerpoint/2010/main" val="26460366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u="sng" dirty="0">
                <a:latin typeface="Consolas" panose="020B0609020204030204" pitchFamily="49" charset="0"/>
              </a:rPr>
              <a:t>S</a:t>
            </a:r>
            <a:r>
              <a:rPr lang="fr-BE" sz="13800" b="1" dirty="0">
                <a:latin typeface="Consolas" panose="020B0609020204030204" pitchFamily="49" charset="0"/>
              </a:rPr>
              <a:t>OLID</a:t>
            </a:r>
            <a:endParaRPr lang="en-BE" sz="13800" b="1" dirty="0">
              <a:latin typeface="Consolas" panose="020B0609020204030204" pitchFamily="49" charset="0"/>
            </a:endParaRPr>
          </a:p>
        </p:txBody>
      </p:sp>
      <p:sp>
        <p:nvSpPr>
          <p:cNvPr id="2" name="TextBox 1">
            <a:extLst>
              <a:ext uri="{FF2B5EF4-FFF2-40B4-BE49-F238E27FC236}">
                <a16:creationId xmlns:a16="http://schemas.microsoft.com/office/drawing/2014/main" id="{64D46867-191A-4968-A1BB-8D3C970EB940}"/>
              </a:ext>
            </a:extLst>
          </p:cNvPr>
          <p:cNvSpPr txBox="1"/>
          <p:nvPr/>
        </p:nvSpPr>
        <p:spPr>
          <a:xfrm>
            <a:off x="2844800" y="3815719"/>
            <a:ext cx="4826962" cy="523220"/>
          </a:xfrm>
          <a:prstGeom prst="rect">
            <a:avLst/>
          </a:prstGeom>
          <a:noFill/>
        </p:spPr>
        <p:txBody>
          <a:bodyPr wrap="none" rtlCol="0">
            <a:spAutoFit/>
          </a:bodyPr>
          <a:lstStyle/>
          <a:p>
            <a:r>
              <a:rPr lang="fr-BE" sz="2800" dirty="0"/>
              <a:t>Single-</a:t>
            </a:r>
            <a:r>
              <a:rPr lang="fr-BE" sz="2800" dirty="0" err="1"/>
              <a:t>responsibility</a:t>
            </a:r>
            <a:r>
              <a:rPr lang="fr-BE" sz="2800" dirty="0"/>
              <a:t> </a:t>
            </a:r>
            <a:r>
              <a:rPr lang="fr-BE" sz="2800" dirty="0" err="1"/>
              <a:t>principle</a:t>
            </a:r>
            <a:endParaRPr lang="en-BE" sz="2800" dirty="0"/>
          </a:p>
        </p:txBody>
      </p:sp>
    </p:spTree>
    <p:extLst>
      <p:ext uri="{BB962C8B-B14F-4D97-AF65-F5344CB8AC3E}">
        <p14:creationId xmlns:p14="http://schemas.microsoft.com/office/powerpoint/2010/main" val="2777231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3074" name="Picture 2" descr="Image result for solid motivational posters">
            <a:extLst>
              <a:ext uri="{FF2B5EF4-FFF2-40B4-BE49-F238E27FC236}">
                <a16:creationId xmlns:a16="http://schemas.microsoft.com/office/drawing/2014/main" id="{5AA7BF0D-4EF8-463E-AF6C-9698997244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025" y="865188"/>
            <a:ext cx="5715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52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E9532-84D8-47F8-A1B2-AE34B4FC3D85}"/>
              </a:ext>
            </a:extLst>
          </p:cNvPr>
          <p:cNvSpPr>
            <a:spLocks noGrp="1"/>
          </p:cNvSpPr>
          <p:nvPr>
            <p:ph type="title"/>
          </p:nvPr>
        </p:nvSpPr>
        <p:spPr/>
        <p:txBody>
          <a:bodyPr/>
          <a:lstStyle/>
          <a:p>
            <a:r>
              <a:rPr lang="fr-BE" dirty="0"/>
              <a:t>Single-</a:t>
            </a:r>
            <a:r>
              <a:rPr lang="fr-BE" dirty="0" err="1"/>
              <a:t>responsibility</a:t>
            </a:r>
            <a:r>
              <a:rPr lang="fr-BE" dirty="0"/>
              <a:t> </a:t>
            </a:r>
            <a:r>
              <a:rPr lang="fr-BE" dirty="0" err="1"/>
              <a:t>Principle</a:t>
            </a:r>
            <a:endParaRPr lang="en-BE" dirty="0"/>
          </a:p>
        </p:txBody>
      </p:sp>
      <p:sp>
        <p:nvSpPr>
          <p:cNvPr id="5" name="Content Placeholder 4">
            <a:extLst>
              <a:ext uri="{FF2B5EF4-FFF2-40B4-BE49-F238E27FC236}">
                <a16:creationId xmlns:a16="http://schemas.microsoft.com/office/drawing/2014/main" id="{89CDFF3B-ECAE-4448-92BD-E248B976450A}"/>
              </a:ext>
            </a:extLst>
          </p:cNvPr>
          <p:cNvSpPr>
            <a:spLocks noGrp="1"/>
          </p:cNvSpPr>
          <p:nvPr>
            <p:ph idx="1"/>
          </p:nvPr>
        </p:nvSpPr>
        <p:spPr>
          <a:xfrm>
            <a:off x="360045" y="2006842"/>
            <a:ext cx="10128973" cy="3830962"/>
          </a:xfrm>
        </p:spPr>
        <p:txBody>
          <a:bodyPr/>
          <a:lstStyle/>
          <a:p>
            <a:r>
              <a:rPr lang="fr-BE" dirty="0"/>
              <a:t>Do one </a:t>
            </a:r>
            <a:r>
              <a:rPr lang="fr-BE" dirty="0" err="1"/>
              <a:t>thing</a:t>
            </a:r>
            <a:endParaRPr lang="fr-BE" dirty="0"/>
          </a:p>
          <a:p>
            <a:r>
              <a:rPr lang="fr-BE" dirty="0"/>
              <a:t>Do </a:t>
            </a:r>
            <a:r>
              <a:rPr lang="fr-BE" dirty="0" err="1"/>
              <a:t>that</a:t>
            </a:r>
            <a:r>
              <a:rPr lang="fr-BE" dirty="0"/>
              <a:t> </a:t>
            </a:r>
            <a:r>
              <a:rPr lang="fr-BE" dirty="0" err="1"/>
              <a:t>thing</a:t>
            </a:r>
            <a:r>
              <a:rPr lang="fr-BE" dirty="0"/>
              <a:t> </a:t>
            </a:r>
            <a:r>
              <a:rPr lang="fr-BE" dirty="0" err="1"/>
              <a:t>only</a:t>
            </a:r>
            <a:endParaRPr lang="fr-BE" dirty="0"/>
          </a:p>
          <a:p>
            <a:r>
              <a:rPr lang="fr-BE" dirty="0"/>
              <a:t>Do </a:t>
            </a:r>
            <a:r>
              <a:rPr lang="fr-BE" dirty="0" err="1"/>
              <a:t>that</a:t>
            </a:r>
            <a:r>
              <a:rPr lang="fr-BE" dirty="0"/>
              <a:t> </a:t>
            </a:r>
            <a:r>
              <a:rPr lang="fr-BE" dirty="0" err="1"/>
              <a:t>thing</a:t>
            </a:r>
            <a:r>
              <a:rPr lang="fr-BE" dirty="0"/>
              <a:t> </a:t>
            </a:r>
            <a:r>
              <a:rPr lang="fr-BE" dirty="0" err="1"/>
              <a:t>well</a:t>
            </a:r>
            <a:endParaRPr lang="fr-BE" dirty="0"/>
          </a:p>
          <a:p>
            <a:endParaRPr lang="fr-BE" dirty="0"/>
          </a:p>
          <a:p>
            <a:r>
              <a:rPr lang="fr-BE" dirty="0" err="1"/>
              <a:t>Responsibility</a:t>
            </a:r>
            <a:endParaRPr lang="fr-BE" dirty="0"/>
          </a:p>
          <a:p>
            <a:pPr lvl="1"/>
            <a:r>
              <a:rPr lang="fr-BE" sz="2000" dirty="0"/>
              <a:t>A </a:t>
            </a:r>
            <a:r>
              <a:rPr lang="fr-BE" sz="2000" dirty="0" err="1"/>
              <a:t>reason</a:t>
            </a:r>
            <a:r>
              <a:rPr lang="fr-BE" sz="2000" dirty="0"/>
              <a:t> for change</a:t>
            </a:r>
            <a:endParaRPr lang="en-BE" sz="2000" dirty="0"/>
          </a:p>
        </p:txBody>
      </p:sp>
      <p:sp>
        <p:nvSpPr>
          <p:cNvPr id="4" name="TextBox 3">
            <a:extLst>
              <a:ext uri="{FF2B5EF4-FFF2-40B4-BE49-F238E27FC236}">
                <a16:creationId xmlns:a16="http://schemas.microsoft.com/office/drawing/2014/main" id="{2B6F16E7-80C8-4E41-AA29-9ACDF852B0AE}"/>
              </a:ext>
            </a:extLst>
          </p:cNvPr>
          <p:cNvSpPr txBox="1"/>
          <p:nvPr/>
        </p:nvSpPr>
        <p:spPr>
          <a:xfrm>
            <a:off x="177041" y="677333"/>
            <a:ext cx="10271094" cy="830997"/>
          </a:xfrm>
          <a:prstGeom prst="rect">
            <a:avLst/>
          </a:prstGeom>
          <a:noFill/>
          <a:ln>
            <a:solidFill>
              <a:schemeClr val="bg1">
                <a:lumMod val="85000"/>
              </a:schemeClr>
            </a:solidFill>
          </a:ln>
        </p:spPr>
        <p:txBody>
          <a:bodyPr wrap="square" rtlCol="0">
            <a:spAutoFit/>
          </a:bodyPr>
          <a:lstStyle/>
          <a:p>
            <a:r>
              <a:rPr lang="fr-BE" sz="2400" dirty="0"/>
              <a:t>A class </a:t>
            </a:r>
            <a:r>
              <a:rPr lang="fr-BE" sz="2400" dirty="0" err="1"/>
              <a:t>should</a:t>
            </a:r>
            <a:r>
              <a:rPr lang="fr-BE" sz="2400" dirty="0"/>
              <a:t> have one and </a:t>
            </a:r>
            <a:r>
              <a:rPr lang="fr-BE" sz="2400" dirty="0" err="1"/>
              <a:t>only</a:t>
            </a:r>
            <a:r>
              <a:rPr lang="fr-BE" sz="2400" dirty="0"/>
              <a:t> one </a:t>
            </a:r>
            <a:r>
              <a:rPr lang="fr-BE" sz="2400" dirty="0" err="1"/>
              <a:t>reason</a:t>
            </a:r>
            <a:r>
              <a:rPr lang="fr-BE" sz="2400" dirty="0"/>
              <a:t> to change, </a:t>
            </a:r>
          </a:p>
          <a:p>
            <a:r>
              <a:rPr lang="fr-BE" sz="2400" dirty="0" err="1"/>
              <a:t>meaning</a:t>
            </a:r>
            <a:r>
              <a:rPr lang="fr-BE" sz="2400" dirty="0"/>
              <a:t> </a:t>
            </a:r>
            <a:r>
              <a:rPr lang="fr-BE" sz="2400" dirty="0" err="1"/>
              <a:t>that</a:t>
            </a:r>
            <a:r>
              <a:rPr lang="fr-BE" sz="2400" dirty="0"/>
              <a:t> a class </a:t>
            </a:r>
            <a:r>
              <a:rPr lang="fr-BE" sz="2400" dirty="0" err="1"/>
              <a:t>should</a:t>
            </a:r>
            <a:r>
              <a:rPr lang="fr-BE" sz="2400" dirty="0"/>
              <a:t> have </a:t>
            </a:r>
            <a:r>
              <a:rPr lang="fr-BE" sz="2400" dirty="0" err="1"/>
              <a:t>only</a:t>
            </a:r>
            <a:r>
              <a:rPr lang="fr-BE" sz="2400" dirty="0"/>
              <a:t> one job</a:t>
            </a:r>
            <a:endParaRPr lang="en-BE" sz="2400" dirty="0"/>
          </a:p>
        </p:txBody>
      </p:sp>
    </p:spTree>
    <p:extLst>
      <p:ext uri="{BB962C8B-B14F-4D97-AF65-F5344CB8AC3E}">
        <p14:creationId xmlns:p14="http://schemas.microsoft.com/office/powerpoint/2010/main" val="414186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DCB98-424E-4806-B2F7-8C1D0E57D632}"/>
              </a:ext>
            </a:extLst>
          </p:cNvPr>
          <p:cNvSpPr>
            <a:spLocks noGrp="1"/>
          </p:cNvSpPr>
          <p:nvPr>
            <p:ph type="title"/>
          </p:nvPr>
        </p:nvSpPr>
        <p:spPr/>
        <p:txBody>
          <a:bodyPr/>
          <a:lstStyle/>
          <a:p>
            <a:r>
              <a:rPr lang="fr-BE" dirty="0"/>
              <a:t>Single-</a:t>
            </a:r>
            <a:r>
              <a:rPr lang="fr-BE" dirty="0" err="1"/>
              <a:t>responsibility</a:t>
            </a:r>
            <a:r>
              <a:rPr lang="fr-BE" dirty="0"/>
              <a:t> </a:t>
            </a:r>
            <a:r>
              <a:rPr lang="fr-BE" dirty="0" err="1"/>
              <a:t>Principle</a:t>
            </a:r>
            <a:endParaRPr lang="en-BE" dirty="0"/>
          </a:p>
        </p:txBody>
      </p:sp>
      <p:sp>
        <p:nvSpPr>
          <p:cNvPr id="4" name="Rectangle 3">
            <a:extLst>
              <a:ext uri="{FF2B5EF4-FFF2-40B4-BE49-F238E27FC236}">
                <a16:creationId xmlns:a16="http://schemas.microsoft.com/office/drawing/2014/main" id="{32403326-AA40-485A-ACFA-D6A3609D5188}"/>
              </a:ext>
            </a:extLst>
          </p:cNvPr>
          <p:cNvSpPr/>
          <p:nvPr/>
        </p:nvSpPr>
        <p:spPr>
          <a:xfrm>
            <a:off x="627172" y="2091379"/>
            <a:ext cx="9861847" cy="2862322"/>
          </a:xfrm>
          <a:prstGeom prst="rect">
            <a:avLst/>
          </a:prstGeom>
          <a:ln>
            <a:solidFill>
              <a:schemeClr val="bg1">
                <a:lumMod val="75000"/>
              </a:schemeClr>
            </a:solidFill>
          </a:ln>
        </p:spPr>
        <p:txBody>
          <a:bodyPr wrap="square">
            <a:spAutoFit/>
          </a:bodyPr>
          <a:lstStyle/>
          <a:p>
            <a:r>
              <a:rPr lang="nl-BE" dirty="0">
                <a:solidFill>
                  <a:srgbClr val="000000"/>
                </a:solidFill>
                <a:latin typeface="Consolas" panose="020B0609020204030204" pitchFamily="49" charset="0"/>
              </a:rPr>
              <a:t>[Route(</a:t>
            </a:r>
            <a:r>
              <a:rPr lang="nl-BE" dirty="0">
                <a:solidFill>
                  <a:srgbClr val="A31515"/>
                </a:solidFill>
                <a:latin typeface="Consolas" panose="020B0609020204030204" pitchFamily="49" charset="0"/>
              </a:rPr>
              <a:t>"api/[controller]"</a:t>
            </a:r>
            <a:r>
              <a:rPr lang="nl-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[ApiController]</a:t>
            </a:r>
          </a:p>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WagesController</a:t>
            </a:r>
            <a:r>
              <a:rPr lang="nl-BE" dirty="0">
                <a:solidFill>
                  <a:srgbClr val="000000"/>
                </a:solidFill>
                <a:latin typeface="Consolas" panose="020B0609020204030204" pitchFamily="49" charset="0"/>
              </a:rPr>
              <a:t> : ControllerBase</a:t>
            </a:r>
          </a:p>
          <a:p>
            <a:r>
              <a:rPr lang="en-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8000"/>
                </a:solidFill>
                <a:latin typeface="Consolas" panose="020B0609020204030204" pitchFamily="49" charset="0"/>
              </a:rPr>
              <a:t>// POST: api/Wages</a:t>
            </a:r>
          </a:p>
          <a:p>
            <a:r>
              <a:rPr lang="nl-BE" dirty="0">
                <a:solidFill>
                  <a:srgbClr val="000000"/>
                </a:solidFill>
                <a:latin typeface="Consolas" panose="020B0609020204030204" pitchFamily="49" charset="0"/>
              </a:rPr>
              <a:t>    [HttpPost]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Post([</a:t>
            </a:r>
            <a:r>
              <a:rPr lang="en-US" dirty="0" err="1">
                <a:solidFill>
                  <a:srgbClr val="000000"/>
                </a:solidFill>
                <a:latin typeface="Consolas" panose="020B0609020204030204" pitchFamily="49" charset="0"/>
              </a:rPr>
              <a:t>FromBody</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Guid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customerId</a:t>
            </a:r>
            <a:r>
              <a:rPr lang="en-US"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private</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decimal</a:t>
            </a:r>
            <a:r>
              <a:rPr lang="nl-BE" dirty="0">
                <a:solidFill>
                  <a:srgbClr val="000000"/>
                </a:solidFill>
                <a:latin typeface="Consolas" panose="020B0609020204030204" pitchFamily="49" charset="0"/>
              </a:rPr>
              <a:t> CalculateWage(Guid customerId){}</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private</a:t>
            </a:r>
            <a:r>
              <a:rPr lang="en-US" dirty="0">
                <a:solidFill>
                  <a:srgbClr val="000000"/>
                </a:solidFill>
                <a:latin typeface="Consolas" panose="020B0609020204030204" pitchFamily="49" charset="0"/>
              </a:rPr>
              <a:t> Customer </a:t>
            </a:r>
            <a:r>
              <a:rPr lang="en-US" dirty="0" err="1">
                <a:solidFill>
                  <a:srgbClr val="000000"/>
                </a:solidFill>
                <a:latin typeface="Consolas" panose="020B0609020204030204" pitchFamily="49" charset="0"/>
              </a:rPr>
              <a:t>GetCustomer</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Guid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customerId</a:t>
            </a:r>
            <a:r>
              <a:rPr lang="en-US"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a:t>
            </a:r>
            <a:endParaRPr lang="en-BE" dirty="0"/>
          </a:p>
        </p:txBody>
      </p:sp>
      <p:sp>
        <p:nvSpPr>
          <p:cNvPr id="5" name="TextBox 4">
            <a:extLst>
              <a:ext uri="{FF2B5EF4-FFF2-40B4-BE49-F238E27FC236}">
                <a16:creationId xmlns:a16="http://schemas.microsoft.com/office/drawing/2014/main" id="{CF415A3C-6F23-4A32-8027-2A9558AB2F22}"/>
              </a:ext>
            </a:extLst>
          </p:cNvPr>
          <p:cNvSpPr txBox="1"/>
          <p:nvPr/>
        </p:nvSpPr>
        <p:spPr>
          <a:xfrm>
            <a:off x="177041" y="677333"/>
            <a:ext cx="10271094" cy="830997"/>
          </a:xfrm>
          <a:prstGeom prst="rect">
            <a:avLst/>
          </a:prstGeom>
          <a:noFill/>
          <a:ln>
            <a:solidFill>
              <a:schemeClr val="bg1">
                <a:lumMod val="85000"/>
              </a:schemeClr>
            </a:solidFill>
          </a:ln>
        </p:spPr>
        <p:txBody>
          <a:bodyPr wrap="square" rtlCol="0">
            <a:spAutoFit/>
          </a:bodyPr>
          <a:lstStyle/>
          <a:p>
            <a:r>
              <a:rPr lang="fr-BE" sz="2400" dirty="0"/>
              <a:t>A class </a:t>
            </a:r>
            <a:r>
              <a:rPr lang="fr-BE" sz="2400" dirty="0" err="1"/>
              <a:t>should</a:t>
            </a:r>
            <a:r>
              <a:rPr lang="fr-BE" sz="2400" dirty="0"/>
              <a:t> have one and </a:t>
            </a:r>
            <a:r>
              <a:rPr lang="fr-BE" sz="2400" dirty="0" err="1"/>
              <a:t>only</a:t>
            </a:r>
            <a:r>
              <a:rPr lang="fr-BE" sz="2400" dirty="0"/>
              <a:t> one </a:t>
            </a:r>
            <a:r>
              <a:rPr lang="fr-BE" sz="2400" dirty="0" err="1"/>
              <a:t>reason</a:t>
            </a:r>
            <a:r>
              <a:rPr lang="fr-BE" sz="2400" dirty="0"/>
              <a:t> to change, </a:t>
            </a:r>
          </a:p>
          <a:p>
            <a:r>
              <a:rPr lang="fr-BE" sz="2400" dirty="0" err="1"/>
              <a:t>meaning</a:t>
            </a:r>
            <a:r>
              <a:rPr lang="fr-BE" sz="2400" dirty="0"/>
              <a:t> </a:t>
            </a:r>
            <a:r>
              <a:rPr lang="fr-BE" sz="2400" dirty="0" err="1"/>
              <a:t>that</a:t>
            </a:r>
            <a:r>
              <a:rPr lang="fr-BE" sz="2400" dirty="0"/>
              <a:t> a class </a:t>
            </a:r>
            <a:r>
              <a:rPr lang="fr-BE" sz="2400" dirty="0" err="1"/>
              <a:t>should</a:t>
            </a:r>
            <a:r>
              <a:rPr lang="fr-BE" sz="2400" dirty="0"/>
              <a:t> have </a:t>
            </a:r>
            <a:r>
              <a:rPr lang="fr-BE" sz="2400" dirty="0" err="1"/>
              <a:t>only</a:t>
            </a:r>
            <a:r>
              <a:rPr lang="fr-BE" sz="2400" dirty="0"/>
              <a:t> one job</a:t>
            </a:r>
            <a:endParaRPr lang="en-BE" sz="2400" dirty="0"/>
          </a:p>
        </p:txBody>
      </p:sp>
    </p:spTree>
    <p:extLst>
      <p:ext uri="{BB962C8B-B14F-4D97-AF65-F5344CB8AC3E}">
        <p14:creationId xmlns:p14="http://schemas.microsoft.com/office/powerpoint/2010/main" val="3300357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CEF03-3805-4CDE-A01E-B4D3C15DC071}"/>
              </a:ext>
            </a:extLst>
          </p:cNvPr>
          <p:cNvSpPr>
            <a:spLocks noGrp="1"/>
          </p:cNvSpPr>
          <p:nvPr>
            <p:ph type="title"/>
          </p:nvPr>
        </p:nvSpPr>
        <p:spPr/>
        <p:txBody>
          <a:bodyPr/>
          <a:lstStyle/>
          <a:p>
            <a:r>
              <a:rPr lang="fr-BE" dirty="0"/>
              <a:t>Single-</a:t>
            </a:r>
            <a:r>
              <a:rPr lang="fr-BE" dirty="0" err="1"/>
              <a:t>responsibility</a:t>
            </a:r>
            <a:r>
              <a:rPr lang="fr-BE" dirty="0"/>
              <a:t> </a:t>
            </a:r>
            <a:r>
              <a:rPr lang="fr-BE" dirty="0" err="1"/>
              <a:t>Principle</a:t>
            </a:r>
            <a:endParaRPr lang="en-BE" dirty="0"/>
          </a:p>
        </p:txBody>
      </p:sp>
      <p:pic>
        <p:nvPicPr>
          <p:cNvPr id="4" name="Picture 3">
            <a:extLst>
              <a:ext uri="{FF2B5EF4-FFF2-40B4-BE49-F238E27FC236}">
                <a16:creationId xmlns:a16="http://schemas.microsoft.com/office/drawing/2014/main" id="{90C2037B-8F19-47BB-988E-A0A8515819BA}"/>
              </a:ext>
            </a:extLst>
          </p:cNvPr>
          <p:cNvPicPr>
            <a:picLocks noChangeAspect="1"/>
          </p:cNvPicPr>
          <p:nvPr/>
        </p:nvPicPr>
        <p:blipFill>
          <a:blip r:embed="rId2"/>
          <a:stretch>
            <a:fillRect/>
          </a:stretch>
        </p:blipFill>
        <p:spPr>
          <a:xfrm>
            <a:off x="498853" y="2311371"/>
            <a:ext cx="9690931" cy="2106395"/>
          </a:xfrm>
          <a:prstGeom prst="rect">
            <a:avLst/>
          </a:prstGeom>
        </p:spPr>
      </p:pic>
      <p:sp>
        <p:nvSpPr>
          <p:cNvPr id="5" name="TextBox 4">
            <a:extLst>
              <a:ext uri="{FF2B5EF4-FFF2-40B4-BE49-F238E27FC236}">
                <a16:creationId xmlns:a16="http://schemas.microsoft.com/office/drawing/2014/main" id="{AEBB9553-3213-4D37-B763-138AEEEE7CE8}"/>
              </a:ext>
            </a:extLst>
          </p:cNvPr>
          <p:cNvSpPr txBox="1"/>
          <p:nvPr/>
        </p:nvSpPr>
        <p:spPr>
          <a:xfrm>
            <a:off x="177041" y="677333"/>
            <a:ext cx="10271094" cy="830997"/>
          </a:xfrm>
          <a:prstGeom prst="rect">
            <a:avLst/>
          </a:prstGeom>
          <a:noFill/>
          <a:ln>
            <a:solidFill>
              <a:schemeClr val="bg1">
                <a:lumMod val="85000"/>
              </a:schemeClr>
            </a:solidFill>
          </a:ln>
        </p:spPr>
        <p:txBody>
          <a:bodyPr wrap="square" rtlCol="0">
            <a:spAutoFit/>
          </a:bodyPr>
          <a:lstStyle/>
          <a:p>
            <a:r>
              <a:rPr lang="fr-BE" sz="2400" dirty="0"/>
              <a:t>A class </a:t>
            </a:r>
            <a:r>
              <a:rPr lang="fr-BE" sz="2400" dirty="0" err="1"/>
              <a:t>should</a:t>
            </a:r>
            <a:r>
              <a:rPr lang="fr-BE" sz="2400" dirty="0"/>
              <a:t> have one and </a:t>
            </a:r>
            <a:r>
              <a:rPr lang="fr-BE" sz="2400" dirty="0" err="1"/>
              <a:t>only</a:t>
            </a:r>
            <a:r>
              <a:rPr lang="fr-BE" sz="2400" dirty="0"/>
              <a:t> one </a:t>
            </a:r>
            <a:r>
              <a:rPr lang="fr-BE" sz="2400" dirty="0" err="1"/>
              <a:t>reason</a:t>
            </a:r>
            <a:r>
              <a:rPr lang="fr-BE" sz="2400" dirty="0"/>
              <a:t> to change, </a:t>
            </a:r>
          </a:p>
          <a:p>
            <a:r>
              <a:rPr lang="fr-BE" sz="2400" dirty="0" err="1"/>
              <a:t>meaning</a:t>
            </a:r>
            <a:r>
              <a:rPr lang="fr-BE" sz="2400" dirty="0"/>
              <a:t> </a:t>
            </a:r>
            <a:r>
              <a:rPr lang="fr-BE" sz="2400" dirty="0" err="1"/>
              <a:t>that</a:t>
            </a:r>
            <a:r>
              <a:rPr lang="fr-BE" sz="2400" dirty="0"/>
              <a:t> a class </a:t>
            </a:r>
            <a:r>
              <a:rPr lang="fr-BE" sz="2400" dirty="0" err="1"/>
              <a:t>should</a:t>
            </a:r>
            <a:r>
              <a:rPr lang="fr-BE" sz="2400" dirty="0"/>
              <a:t> have </a:t>
            </a:r>
            <a:r>
              <a:rPr lang="fr-BE" sz="2400" dirty="0" err="1"/>
              <a:t>only</a:t>
            </a:r>
            <a:r>
              <a:rPr lang="fr-BE" sz="2400" dirty="0"/>
              <a:t> one job</a:t>
            </a:r>
            <a:endParaRPr lang="en-BE" sz="2400" dirty="0"/>
          </a:p>
        </p:txBody>
      </p:sp>
    </p:spTree>
    <p:extLst>
      <p:ext uri="{BB962C8B-B14F-4D97-AF65-F5344CB8AC3E}">
        <p14:creationId xmlns:p14="http://schemas.microsoft.com/office/powerpoint/2010/main" val="2271796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a:t>
            </a:r>
            <a:r>
              <a:rPr lang="fr-BE" sz="13800" b="1" u="sng" dirty="0">
                <a:latin typeface="Consolas" panose="020B0609020204030204" pitchFamily="49" charset="0"/>
              </a:rPr>
              <a:t>O</a:t>
            </a:r>
            <a:r>
              <a:rPr lang="fr-BE" sz="13800" b="1" dirty="0">
                <a:latin typeface="Consolas" panose="020B0609020204030204" pitchFamily="49" charset="0"/>
              </a:rPr>
              <a:t>LID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1801052A-287E-4DAA-BBAC-3C9AE86BEFFB}"/>
              </a:ext>
            </a:extLst>
          </p:cNvPr>
          <p:cNvSpPr txBox="1"/>
          <p:nvPr/>
        </p:nvSpPr>
        <p:spPr>
          <a:xfrm>
            <a:off x="3815645" y="3815719"/>
            <a:ext cx="3666388" cy="523220"/>
          </a:xfrm>
          <a:prstGeom prst="rect">
            <a:avLst/>
          </a:prstGeom>
          <a:noFill/>
        </p:spPr>
        <p:txBody>
          <a:bodyPr wrap="none" rtlCol="0">
            <a:spAutoFit/>
          </a:bodyPr>
          <a:lstStyle/>
          <a:p>
            <a:r>
              <a:rPr lang="fr-BE" sz="2800" dirty="0"/>
              <a:t>Open-</a:t>
            </a:r>
            <a:r>
              <a:rPr lang="fr-BE" sz="2800" dirty="0" err="1"/>
              <a:t>closed</a:t>
            </a:r>
            <a:r>
              <a:rPr lang="fr-BE" sz="2800" dirty="0"/>
              <a:t> </a:t>
            </a:r>
            <a:r>
              <a:rPr lang="fr-BE" sz="2800" dirty="0" err="1"/>
              <a:t>principle</a:t>
            </a:r>
            <a:endParaRPr lang="en-BE" sz="2800" dirty="0"/>
          </a:p>
        </p:txBody>
      </p:sp>
    </p:spTree>
    <p:extLst>
      <p:ext uri="{BB962C8B-B14F-4D97-AF65-F5344CB8AC3E}">
        <p14:creationId xmlns:p14="http://schemas.microsoft.com/office/powerpoint/2010/main" val="27675023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4098" name="Picture 2" descr="Image result for solid motivational posters">
            <a:extLst>
              <a:ext uri="{FF2B5EF4-FFF2-40B4-BE49-F238E27FC236}">
                <a16:creationId xmlns:a16="http://schemas.microsoft.com/office/drawing/2014/main" id="{200D1535-02D0-4820-8334-72A482345F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025" y="865188"/>
            <a:ext cx="5715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422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124" name="Picture 4" descr="https://morninglightmountain2011.files.wordpress.com/2011/11/solid-posters-ocp.jpg?w=1024&amp;h=724">
            <a:extLst>
              <a:ext uri="{FF2B5EF4-FFF2-40B4-BE49-F238E27FC236}">
                <a16:creationId xmlns:a16="http://schemas.microsoft.com/office/drawing/2014/main" id="{79EA20AE-F055-4377-8CD2-F01B0CB4DE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402" r="3255"/>
          <a:stretch/>
        </p:blipFill>
        <p:spPr bwMode="auto">
          <a:xfrm>
            <a:off x="1548581" y="0"/>
            <a:ext cx="7772400" cy="6016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291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3A925C-52A5-425D-93BF-FFE80AA6E272}"/>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You should be able to extend a classes behavior, without modifying it</a:t>
            </a:r>
            <a:endParaRPr lang="en-BE" sz="2400" dirty="0"/>
          </a:p>
        </p:txBody>
      </p:sp>
      <p:sp>
        <p:nvSpPr>
          <p:cNvPr id="3" name="Title 2">
            <a:extLst>
              <a:ext uri="{FF2B5EF4-FFF2-40B4-BE49-F238E27FC236}">
                <a16:creationId xmlns:a16="http://schemas.microsoft.com/office/drawing/2014/main" id="{6D757574-4C7F-49FA-9508-4E4082518363}"/>
              </a:ext>
            </a:extLst>
          </p:cNvPr>
          <p:cNvSpPr>
            <a:spLocks noGrp="1"/>
          </p:cNvSpPr>
          <p:nvPr>
            <p:ph type="title"/>
          </p:nvPr>
        </p:nvSpPr>
        <p:spPr/>
        <p:txBody>
          <a:bodyPr/>
          <a:lstStyle/>
          <a:p>
            <a:r>
              <a:rPr lang="fr-BE" sz="3200" dirty="0"/>
              <a:t>Open-</a:t>
            </a:r>
            <a:r>
              <a:rPr lang="fr-BE" sz="3200" dirty="0" err="1"/>
              <a:t>closed</a:t>
            </a:r>
            <a:r>
              <a:rPr lang="fr-BE" sz="3200" dirty="0"/>
              <a:t> </a:t>
            </a:r>
            <a:r>
              <a:rPr lang="fr-BE" sz="3200" dirty="0" err="1"/>
              <a:t>principle</a:t>
            </a:r>
            <a:br>
              <a:rPr lang="en-BE" sz="3200" dirty="0"/>
            </a:br>
            <a:endParaRPr lang="en-BE" dirty="0"/>
          </a:p>
        </p:txBody>
      </p:sp>
      <p:sp>
        <p:nvSpPr>
          <p:cNvPr id="4" name="Content Placeholder 3">
            <a:extLst>
              <a:ext uri="{FF2B5EF4-FFF2-40B4-BE49-F238E27FC236}">
                <a16:creationId xmlns:a16="http://schemas.microsoft.com/office/drawing/2014/main" id="{D104F36F-B232-4EF7-85F3-FA8A98E9F774}"/>
              </a:ext>
            </a:extLst>
          </p:cNvPr>
          <p:cNvSpPr>
            <a:spLocks noGrp="1"/>
          </p:cNvSpPr>
          <p:nvPr>
            <p:ph idx="1"/>
          </p:nvPr>
        </p:nvSpPr>
        <p:spPr>
          <a:xfrm>
            <a:off x="559665" y="1806690"/>
            <a:ext cx="10128973" cy="3915000"/>
          </a:xfrm>
        </p:spPr>
        <p:txBody>
          <a:bodyPr/>
          <a:lstStyle/>
          <a:p>
            <a:r>
              <a:rPr lang="nl-BE" dirty="0"/>
              <a:t>Open for extension</a:t>
            </a:r>
          </a:p>
          <a:p>
            <a:pPr lvl="1"/>
            <a:r>
              <a:rPr lang="nl-BE" dirty="0"/>
              <a:t>Class behavior can be extended</a:t>
            </a:r>
          </a:p>
          <a:p>
            <a:pPr lvl="1"/>
            <a:endParaRPr lang="nl-BE" dirty="0"/>
          </a:p>
          <a:p>
            <a:r>
              <a:rPr lang="nl-BE" dirty="0"/>
              <a:t>Closed for modification</a:t>
            </a:r>
          </a:p>
          <a:p>
            <a:pPr lvl="1"/>
            <a:r>
              <a:rPr lang="nl-BE" dirty="0"/>
              <a:t>Don’t change the classes</a:t>
            </a:r>
          </a:p>
          <a:p>
            <a:pPr lvl="1"/>
            <a:r>
              <a:rPr lang="nl-BE" dirty="0"/>
              <a:t>Bug fixes need to be fixed</a:t>
            </a:r>
          </a:p>
          <a:p>
            <a:pPr lvl="1"/>
            <a:endParaRPr lang="nl-BE" dirty="0"/>
          </a:p>
          <a:p>
            <a:pPr lvl="1"/>
            <a:endParaRPr lang="nl-BE" dirty="0"/>
          </a:p>
          <a:p>
            <a:pPr lvl="1"/>
            <a:endParaRPr lang="en-BE" dirty="0"/>
          </a:p>
        </p:txBody>
      </p:sp>
    </p:spTree>
    <p:extLst>
      <p:ext uri="{BB962C8B-B14F-4D97-AF65-F5344CB8AC3E}">
        <p14:creationId xmlns:p14="http://schemas.microsoft.com/office/powerpoint/2010/main" val="3988845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csharpcorner-mindcrackerinc.netdna-ssl.com/UploadFile/pranayamr/open-close-principle/Images/img1.jpg">
            <a:extLst>
              <a:ext uri="{FF2B5EF4-FFF2-40B4-BE49-F238E27FC236}">
                <a16:creationId xmlns:a16="http://schemas.microsoft.com/office/drawing/2014/main" id="{44D23EDF-67B2-43E6-91F2-02976DEEEE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7182" y="2674937"/>
            <a:ext cx="1485900" cy="6667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csharpcorner-mindcrackerinc.netdna-ssl.com/UploadFile/pranayamr/open-close-principle/Images/img2.jpg">
            <a:extLst>
              <a:ext uri="{FF2B5EF4-FFF2-40B4-BE49-F238E27FC236}">
                <a16:creationId xmlns:a16="http://schemas.microsoft.com/office/drawing/2014/main" id="{8379CF75-5982-4100-BDDE-E89D890B0F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4445" y="2417762"/>
            <a:ext cx="2047875" cy="9239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csharpcorner-mindcrackerinc.netdna-ssl.com/UploadFile/pranayamr/open-close-principle/Images/img3.jpg">
            <a:extLst>
              <a:ext uri="{FF2B5EF4-FFF2-40B4-BE49-F238E27FC236}">
                <a16:creationId xmlns:a16="http://schemas.microsoft.com/office/drawing/2014/main" id="{D7A7CEB7-8943-4B9A-9ED5-3461FF98F1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7931" y="2532062"/>
            <a:ext cx="1533525" cy="9525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2">
            <a:extLst>
              <a:ext uri="{FF2B5EF4-FFF2-40B4-BE49-F238E27FC236}">
                <a16:creationId xmlns:a16="http://schemas.microsoft.com/office/drawing/2014/main" id="{35E917ED-7B7F-4C44-B101-7136522FAE30}"/>
              </a:ext>
            </a:extLst>
          </p:cNvPr>
          <p:cNvSpPr>
            <a:spLocks noGrp="1"/>
          </p:cNvSpPr>
          <p:nvPr>
            <p:ph type="title"/>
          </p:nvPr>
        </p:nvSpPr>
        <p:spPr>
          <a:xfrm>
            <a:off x="217925" y="178821"/>
            <a:ext cx="10271094" cy="632020"/>
          </a:xfrm>
        </p:spPr>
        <p:txBody>
          <a:bodyPr/>
          <a:lstStyle/>
          <a:p>
            <a:r>
              <a:rPr lang="fr-BE" sz="3200" dirty="0"/>
              <a:t>Open-</a:t>
            </a:r>
            <a:r>
              <a:rPr lang="fr-BE" sz="3200" dirty="0" err="1"/>
              <a:t>closed</a:t>
            </a:r>
            <a:r>
              <a:rPr lang="fr-BE" sz="3200" dirty="0"/>
              <a:t> </a:t>
            </a:r>
            <a:r>
              <a:rPr lang="fr-BE" sz="3200" dirty="0" err="1"/>
              <a:t>principle</a:t>
            </a:r>
            <a:br>
              <a:rPr lang="en-BE" sz="3200" dirty="0"/>
            </a:br>
            <a:endParaRPr lang="en-BE" dirty="0"/>
          </a:p>
        </p:txBody>
      </p:sp>
      <p:sp>
        <p:nvSpPr>
          <p:cNvPr id="10" name="TextBox 9">
            <a:extLst>
              <a:ext uri="{FF2B5EF4-FFF2-40B4-BE49-F238E27FC236}">
                <a16:creationId xmlns:a16="http://schemas.microsoft.com/office/drawing/2014/main" id="{209A765B-40B7-4505-8143-913FFCFE6FE1}"/>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You should be able to extend a classes behavior, without modifying it</a:t>
            </a:r>
            <a:endParaRPr lang="en-BE" sz="2400" dirty="0"/>
          </a:p>
        </p:txBody>
      </p:sp>
    </p:spTree>
    <p:extLst>
      <p:ext uri="{BB962C8B-B14F-4D97-AF65-F5344CB8AC3E}">
        <p14:creationId xmlns:p14="http://schemas.microsoft.com/office/powerpoint/2010/main" val="3934388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E3317A-BD99-4944-AEFF-489EF3F994A1}"/>
              </a:ext>
            </a:extLst>
          </p:cNvPr>
          <p:cNvSpPr>
            <a:spLocks noGrp="1"/>
          </p:cNvSpPr>
          <p:nvPr>
            <p:ph type="title"/>
          </p:nvPr>
        </p:nvSpPr>
        <p:spPr/>
        <p:txBody>
          <a:bodyPr/>
          <a:lstStyle/>
          <a:p>
            <a:r>
              <a:rPr lang="nl-BE" dirty="0"/>
              <a:t>Agenda</a:t>
            </a:r>
            <a:endParaRPr lang="en-BE" dirty="0"/>
          </a:p>
        </p:txBody>
      </p:sp>
      <p:sp>
        <p:nvSpPr>
          <p:cNvPr id="6" name="Content Placeholder 5">
            <a:extLst>
              <a:ext uri="{FF2B5EF4-FFF2-40B4-BE49-F238E27FC236}">
                <a16:creationId xmlns:a16="http://schemas.microsoft.com/office/drawing/2014/main" id="{75F82030-4BF6-41D1-BB1F-7BFB5473BFC9}"/>
              </a:ext>
            </a:extLst>
          </p:cNvPr>
          <p:cNvSpPr>
            <a:spLocks noGrp="1"/>
          </p:cNvSpPr>
          <p:nvPr>
            <p:ph idx="1"/>
          </p:nvPr>
        </p:nvSpPr>
        <p:spPr/>
        <p:txBody>
          <a:bodyPr/>
          <a:lstStyle/>
          <a:p>
            <a:r>
              <a:rPr lang="nl-BE" dirty="0"/>
              <a:t>Introduction</a:t>
            </a:r>
          </a:p>
          <a:p>
            <a:r>
              <a:rPr lang="nl-BE" dirty="0"/>
              <a:t>Getting Started</a:t>
            </a:r>
          </a:p>
          <a:p>
            <a:pPr lvl="1"/>
            <a:r>
              <a:rPr lang="nl-BE" dirty="0"/>
              <a:t>Angular CLI</a:t>
            </a:r>
          </a:p>
          <a:p>
            <a:r>
              <a:rPr lang="nl-BE" dirty="0"/>
              <a:t>Project Overview</a:t>
            </a:r>
          </a:p>
          <a:p>
            <a:r>
              <a:rPr lang="nl-BE" dirty="0"/>
              <a:t>Debug Tools</a:t>
            </a:r>
          </a:p>
          <a:p>
            <a:r>
              <a:rPr lang="nl-BE" dirty="0"/>
              <a:t>Dependency Injection</a:t>
            </a:r>
          </a:p>
          <a:p>
            <a:pPr marL="457200" lvl="1" indent="0">
              <a:buNone/>
            </a:pPr>
            <a:endParaRPr lang="en-BE" dirty="0"/>
          </a:p>
        </p:txBody>
      </p:sp>
    </p:spTree>
    <p:extLst>
      <p:ext uri="{BB962C8B-B14F-4D97-AF65-F5344CB8AC3E}">
        <p14:creationId xmlns:p14="http://schemas.microsoft.com/office/powerpoint/2010/main" val="41406161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2D60-AE48-488D-95A7-486C56AE7D33}"/>
              </a:ext>
            </a:extLst>
          </p:cNvPr>
          <p:cNvSpPr>
            <a:spLocks noGrp="1"/>
          </p:cNvSpPr>
          <p:nvPr>
            <p:ph type="title"/>
          </p:nvPr>
        </p:nvSpPr>
        <p:spPr/>
        <p:txBody>
          <a:bodyPr/>
          <a:lstStyle/>
          <a:p>
            <a:r>
              <a:rPr lang="fr-BE" sz="2800" dirty="0"/>
              <a:t>Open-</a:t>
            </a:r>
            <a:r>
              <a:rPr lang="fr-BE" sz="2800" dirty="0" err="1"/>
              <a:t>closed</a:t>
            </a:r>
            <a:r>
              <a:rPr lang="fr-BE" sz="2800" dirty="0"/>
              <a:t> </a:t>
            </a:r>
            <a:r>
              <a:rPr lang="fr-BE" sz="2800" dirty="0" err="1"/>
              <a:t>principle</a:t>
            </a:r>
            <a:br>
              <a:rPr lang="en-BE" sz="2800" dirty="0"/>
            </a:br>
            <a:endParaRPr lang="en-BE" dirty="0"/>
          </a:p>
        </p:txBody>
      </p:sp>
      <p:sp>
        <p:nvSpPr>
          <p:cNvPr id="4" name="Rectangle 3">
            <a:extLst>
              <a:ext uri="{FF2B5EF4-FFF2-40B4-BE49-F238E27FC236}">
                <a16:creationId xmlns:a16="http://schemas.microsoft.com/office/drawing/2014/main" id="{3BB44A77-A016-42BF-BD90-11048A1DB61A}"/>
              </a:ext>
            </a:extLst>
          </p:cNvPr>
          <p:cNvSpPr/>
          <p:nvPr/>
        </p:nvSpPr>
        <p:spPr>
          <a:xfrm>
            <a:off x="526307" y="1580098"/>
            <a:ext cx="9962712" cy="3970318"/>
          </a:xfrm>
          <a:prstGeom prst="rect">
            <a:avLst/>
          </a:prstGeom>
          <a:ln>
            <a:solidFill>
              <a:schemeClr val="bg1">
                <a:lumMod val="75000"/>
              </a:schemeClr>
            </a:solidFill>
          </a:ln>
        </p:spPr>
        <p:txBody>
          <a:bodyPr wrap="square">
            <a:spAutoFit/>
          </a:bodyPr>
          <a:lstStyle/>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SavingAccount</a:t>
            </a:r>
            <a:r>
              <a:rPr lang="en-BE" dirty="0">
                <a:solidFill>
                  <a:srgbClr val="000000"/>
                </a:solidFill>
                <a:latin typeface="Consolas" panose="020B0609020204030204" pitchFamily="49" charset="0"/>
              </a:rPr>
              <a:t>{</a:t>
            </a:r>
            <a:endParaRPr lang="en-US" dirty="0">
              <a:solidFill>
                <a:srgbClr val="008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decimal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CalculateInterest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if</a:t>
            </a:r>
            <a:r>
              <a:rPr lang="nl-BE" dirty="0">
                <a:solidFill>
                  <a:srgbClr val="000000"/>
                </a:solidFill>
                <a:latin typeface="Consolas" panose="020B0609020204030204" pitchFamily="49" charset="0"/>
              </a:rPr>
              <a:t> (accountType == AccountType.Regular)</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8000"/>
                </a:solidFill>
                <a:latin typeface="Consolas" panose="020B0609020204030204" pitchFamily="49" charset="0"/>
              </a:rPr>
              <a:t>// calculate regular</a:t>
            </a:r>
            <a:endParaRPr lang="nl-BE" dirty="0">
              <a:solidFill>
                <a:srgbClr val="000000"/>
              </a:solidFill>
              <a:latin typeface="Consolas" panose="020B0609020204030204" pitchFamily="49" charset="0"/>
            </a:endParaRPr>
          </a:p>
          <a:p>
            <a:r>
              <a:rPr lang="en-BE"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AccountType.Salary</a:t>
            </a:r>
            <a:r>
              <a:rPr lang="en-US"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8000"/>
                </a:solidFill>
                <a:latin typeface="Consolas" panose="020B0609020204030204" pitchFamily="49" charset="0"/>
              </a:rPr>
              <a:t>// calculate salary</a:t>
            </a:r>
          </a:p>
          <a:p>
            <a:r>
              <a:rPr lang="nl-BE" dirty="0">
                <a:solidFill>
                  <a:srgbClr val="000000"/>
                </a:solidFill>
                <a:latin typeface="Consolas" panose="020B0609020204030204" pitchFamily="49" charset="0"/>
              </a:rPr>
              <a:t>		 </a:t>
            </a:r>
            <a:r>
              <a:rPr lang="en-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return</a:t>
            </a:r>
            <a:r>
              <a:rPr lang="nl-BE" dirty="0">
                <a:solidFill>
                  <a:srgbClr val="000000"/>
                </a:solidFill>
                <a:latin typeface="Consolas" panose="020B0609020204030204" pitchFamily="49" charset="0"/>
              </a:rPr>
              <a:t> 506;</a:t>
            </a:r>
          </a:p>
          <a:p>
            <a:r>
              <a:rPr lang="en-BE" dirty="0">
                <a:solidFill>
                  <a:srgbClr val="000000"/>
                </a:solidFill>
                <a:latin typeface="Consolas" panose="020B0609020204030204" pitchFamily="49" charset="0"/>
              </a:rPr>
              <a:t>    }</a:t>
            </a:r>
          </a:p>
          <a:p>
            <a:r>
              <a:rPr lang="en-BE" dirty="0">
                <a:solidFill>
                  <a:srgbClr val="000000"/>
                </a:solidFill>
                <a:latin typeface="Consolas" panose="020B0609020204030204" pitchFamily="49" charset="0"/>
              </a:rPr>
              <a:t>}</a:t>
            </a:r>
            <a:endParaRPr lang="en-BE" dirty="0"/>
          </a:p>
        </p:txBody>
      </p:sp>
      <p:sp>
        <p:nvSpPr>
          <p:cNvPr id="6" name="TextBox 5">
            <a:extLst>
              <a:ext uri="{FF2B5EF4-FFF2-40B4-BE49-F238E27FC236}">
                <a16:creationId xmlns:a16="http://schemas.microsoft.com/office/drawing/2014/main" id="{F075F584-0D87-42DD-8E11-759BBFB22824}"/>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You should be able to extend a classes behavior, without modifying it</a:t>
            </a:r>
            <a:endParaRPr lang="en-BE" sz="2400" dirty="0"/>
          </a:p>
        </p:txBody>
      </p:sp>
    </p:spTree>
    <p:extLst>
      <p:ext uri="{BB962C8B-B14F-4D97-AF65-F5344CB8AC3E}">
        <p14:creationId xmlns:p14="http://schemas.microsoft.com/office/powerpoint/2010/main" val="22950783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92D60-AE48-488D-95A7-486C56AE7D33}"/>
              </a:ext>
            </a:extLst>
          </p:cNvPr>
          <p:cNvSpPr>
            <a:spLocks noGrp="1"/>
          </p:cNvSpPr>
          <p:nvPr>
            <p:ph type="title"/>
          </p:nvPr>
        </p:nvSpPr>
        <p:spPr/>
        <p:txBody>
          <a:bodyPr/>
          <a:lstStyle/>
          <a:p>
            <a:r>
              <a:rPr lang="fr-BE" sz="2800" dirty="0"/>
              <a:t>Open-</a:t>
            </a:r>
            <a:r>
              <a:rPr lang="fr-BE" sz="2800" dirty="0" err="1"/>
              <a:t>closed</a:t>
            </a:r>
            <a:r>
              <a:rPr lang="fr-BE" sz="2800" dirty="0"/>
              <a:t> </a:t>
            </a:r>
            <a:r>
              <a:rPr lang="fr-BE" sz="2800" dirty="0" err="1"/>
              <a:t>principle</a:t>
            </a:r>
            <a:br>
              <a:rPr lang="en-BE" sz="2800" dirty="0"/>
            </a:br>
            <a:endParaRPr lang="en-BE" dirty="0"/>
          </a:p>
        </p:txBody>
      </p:sp>
      <p:sp>
        <p:nvSpPr>
          <p:cNvPr id="4" name="Rectangle 3">
            <a:extLst>
              <a:ext uri="{FF2B5EF4-FFF2-40B4-BE49-F238E27FC236}">
                <a16:creationId xmlns:a16="http://schemas.microsoft.com/office/drawing/2014/main" id="{3BB44A77-A016-42BF-BD90-11048A1DB61A}"/>
              </a:ext>
            </a:extLst>
          </p:cNvPr>
          <p:cNvSpPr/>
          <p:nvPr/>
        </p:nvSpPr>
        <p:spPr>
          <a:xfrm>
            <a:off x="526307" y="1580098"/>
            <a:ext cx="9962712" cy="3970318"/>
          </a:xfrm>
          <a:prstGeom prst="rect">
            <a:avLst/>
          </a:prstGeom>
          <a:ln>
            <a:solidFill>
              <a:schemeClr val="bg1">
                <a:lumMod val="75000"/>
              </a:schemeClr>
            </a:solidFill>
          </a:ln>
        </p:spPr>
        <p:txBody>
          <a:bodyPr wrap="square">
            <a:spAutoFit/>
          </a:bodyPr>
          <a:lstStyle/>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SavingAccount</a:t>
            </a:r>
            <a:r>
              <a:rPr lang="en-BE" dirty="0">
                <a:solidFill>
                  <a:srgbClr val="000000"/>
                </a:solidFill>
                <a:latin typeface="Consolas" panose="020B0609020204030204" pitchFamily="49" charset="0"/>
              </a:rPr>
              <a:t>{</a:t>
            </a:r>
            <a:endParaRPr lang="en-US" dirty="0">
              <a:solidFill>
                <a:srgbClr val="008000"/>
              </a:solidFill>
              <a:latin typeface="Consolas" panose="020B0609020204030204" pitchFamily="49" charset="0"/>
            </a:endParaRP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decimal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CalculateInterest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if</a:t>
            </a:r>
            <a:r>
              <a:rPr lang="nl-BE" dirty="0">
                <a:solidFill>
                  <a:srgbClr val="000000"/>
                </a:solidFill>
                <a:latin typeface="Consolas" panose="020B0609020204030204" pitchFamily="49" charset="0"/>
              </a:rPr>
              <a:t> (accountType == AccountType.Regular)</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8000"/>
                </a:solidFill>
                <a:latin typeface="Consolas" panose="020B0609020204030204" pitchFamily="49" charset="0"/>
              </a:rPr>
              <a:t>// calculate regular</a:t>
            </a:r>
            <a:endParaRPr lang="nl-BE" dirty="0">
              <a:solidFill>
                <a:srgbClr val="000000"/>
              </a:solidFill>
              <a:latin typeface="Consolas" panose="020B0609020204030204" pitchFamily="49" charset="0"/>
            </a:endParaRPr>
          </a:p>
          <a:p>
            <a:r>
              <a:rPr lang="en-BE"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accountType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AccountType.Salary</a:t>
            </a:r>
            <a:r>
              <a:rPr lang="en-US"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8000"/>
                </a:solidFill>
                <a:latin typeface="Consolas" panose="020B0609020204030204" pitchFamily="49" charset="0"/>
              </a:rPr>
              <a:t>// calculate salary</a:t>
            </a:r>
          </a:p>
          <a:p>
            <a:r>
              <a:rPr lang="nl-BE" dirty="0">
                <a:solidFill>
                  <a:srgbClr val="000000"/>
                </a:solidFill>
                <a:latin typeface="Consolas" panose="020B0609020204030204" pitchFamily="49" charset="0"/>
              </a:rPr>
              <a:t>		 </a:t>
            </a:r>
            <a:r>
              <a:rPr lang="en-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return</a:t>
            </a:r>
            <a:r>
              <a:rPr lang="nl-BE" dirty="0">
                <a:solidFill>
                  <a:srgbClr val="000000"/>
                </a:solidFill>
                <a:latin typeface="Consolas" panose="020B0609020204030204" pitchFamily="49" charset="0"/>
              </a:rPr>
              <a:t> 506;</a:t>
            </a:r>
          </a:p>
          <a:p>
            <a:r>
              <a:rPr lang="en-BE" dirty="0">
                <a:solidFill>
                  <a:srgbClr val="000000"/>
                </a:solidFill>
                <a:latin typeface="Consolas" panose="020B0609020204030204" pitchFamily="49" charset="0"/>
              </a:rPr>
              <a:t>    }</a:t>
            </a:r>
          </a:p>
          <a:p>
            <a:r>
              <a:rPr lang="en-BE" dirty="0">
                <a:solidFill>
                  <a:srgbClr val="000000"/>
                </a:solidFill>
                <a:latin typeface="Consolas" panose="020B0609020204030204" pitchFamily="49" charset="0"/>
              </a:rPr>
              <a:t>}</a:t>
            </a:r>
            <a:endParaRPr lang="en-BE" dirty="0"/>
          </a:p>
        </p:txBody>
      </p:sp>
      <p:sp>
        <p:nvSpPr>
          <p:cNvPr id="6" name="TextBox 5">
            <a:extLst>
              <a:ext uri="{FF2B5EF4-FFF2-40B4-BE49-F238E27FC236}">
                <a16:creationId xmlns:a16="http://schemas.microsoft.com/office/drawing/2014/main" id="{F075F584-0D87-42DD-8E11-759BBFB22824}"/>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You should be able to extend a classes behavior, without modifying it</a:t>
            </a:r>
            <a:endParaRPr lang="en-BE" sz="2400" dirty="0"/>
          </a:p>
        </p:txBody>
      </p:sp>
      <p:sp>
        <p:nvSpPr>
          <p:cNvPr id="3" name="TextBox 2">
            <a:extLst>
              <a:ext uri="{FF2B5EF4-FFF2-40B4-BE49-F238E27FC236}">
                <a16:creationId xmlns:a16="http://schemas.microsoft.com/office/drawing/2014/main" id="{786BF1D1-D79D-4C13-B42C-9BD97C740DCD}"/>
              </a:ext>
            </a:extLst>
          </p:cNvPr>
          <p:cNvSpPr txBox="1"/>
          <p:nvPr/>
        </p:nvSpPr>
        <p:spPr>
          <a:xfrm>
            <a:off x="5308600" y="4690906"/>
            <a:ext cx="4991751" cy="461665"/>
          </a:xfrm>
          <a:prstGeom prst="rect">
            <a:avLst/>
          </a:prstGeom>
          <a:solidFill>
            <a:srgbClr val="FF0000"/>
          </a:solidFill>
          <a:ln>
            <a:solidFill>
              <a:srgbClr val="C00000"/>
            </a:solidFill>
          </a:ln>
        </p:spPr>
        <p:txBody>
          <a:bodyPr wrap="none" rtlCol="0">
            <a:spAutoFit/>
          </a:bodyPr>
          <a:lstStyle/>
          <a:p>
            <a:r>
              <a:rPr lang="nl-BE" sz="2400" dirty="0">
                <a:solidFill>
                  <a:schemeClr val="bg1"/>
                </a:solidFill>
              </a:rPr>
              <a:t>What if there is a new AccountType</a:t>
            </a:r>
            <a:endParaRPr lang="en-BE" sz="2400" dirty="0">
              <a:solidFill>
                <a:schemeClr val="bg1"/>
              </a:solidFill>
            </a:endParaRPr>
          </a:p>
        </p:txBody>
      </p:sp>
    </p:spTree>
    <p:extLst>
      <p:ext uri="{BB962C8B-B14F-4D97-AF65-F5344CB8AC3E}">
        <p14:creationId xmlns:p14="http://schemas.microsoft.com/office/powerpoint/2010/main" val="1485881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6808D2-71DD-4219-BFE9-5B983FF0D593}"/>
              </a:ext>
            </a:extLst>
          </p:cNvPr>
          <p:cNvPicPr>
            <a:picLocks noChangeAspect="1"/>
          </p:cNvPicPr>
          <p:nvPr/>
        </p:nvPicPr>
        <p:blipFill>
          <a:blip r:embed="rId2"/>
          <a:stretch>
            <a:fillRect/>
          </a:stretch>
        </p:blipFill>
        <p:spPr>
          <a:xfrm>
            <a:off x="1324397" y="2646588"/>
            <a:ext cx="8058150" cy="1971675"/>
          </a:xfrm>
          <a:prstGeom prst="rect">
            <a:avLst/>
          </a:prstGeom>
        </p:spPr>
      </p:pic>
      <p:sp>
        <p:nvSpPr>
          <p:cNvPr id="5" name="Title 1">
            <a:extLst>
              <a:ext uri="{FF2B5EF4-FFF2-40B4-BE49-F238E27FC236}">
                <a16:creationId xmlns:a16="http://schemas.microsoft.com/office/drawing/2014/main" id="{DE40D308-007D-4050-9E93-E00929F0DF9B}"/>
              </a:ext>
            </a:extLst>
          </p:cNvPr>
          <p:cNvSpPr>
            <a:spLocks noGrp="1"/>
          </p:cNvSpPr>
          <p:nvPr>
            <p:ph type="title"/>
          </p:nvPr>
        </p:nvSpPr>
        <p:spPr>
          <a:xfrm>
            <a:off x="217925" y="178821"/>
            <a:ext cx="10271094" cy="632020"/>
          </a:xfrm>
        </p:spPr>
        <p:txBody>
          <a:bodyPr/>
          <a:lstStyle/>
          <a:p>
            <a:r>
              <a:rPr lang="fr-BE" sz="2800" dirty="0"/>
              <a:t>Open-</a:t>
            </a:r>
            <a:r>
              <a:rPr lang="fr-BE" sz="2800" dirty="0" err="1"/>
              <a:t>closed</a:t>
            </a:r>
            <a:r>
              <a:rPr lang="fr-BE" sz="2800" dirty="0"/>
              <a:t> </a:t>
            </a:r>
            <a:r>
              <a:rPr lang="fr-BE" sz="2800" dirty="0" err="1"/>
              <a:t>principle</a:t>
            </a:r>
            <a:br>
              <a:rPr lang="en-BE" sz="2800" dirty="0"/>
            </a:br>
            <a:endParaRPr lang="en-BE" dirty="0"/>
          </a:p>
        </p:txBody>
      </p:sp>
      <p:sp>
        <p:nvSpPr>
          <p:cNvPr id="6" name="TextBox 5">
            <a:extLst>
              <a:ext uri="{FF2B5EF4-FFF2-40B4-BE49-F238E27FC236}">
                <a16:creationId xmlns:a16="http://schemas.microsoft.com/office/drawing/2014/main" id="{C4F402EE-F13E-4D0D-BB9F-42B750288490}"/>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You should be able to extend a classes behavior, without modifying it</a:t>
            </a:r>
            <a:endParaRPr lang="en-BE" sz="2400" dirty="0"/>
          </a:p>
        </p:txBody>
      </p:sp>
    </p:spTree>
    <p:extLst>
      <p:ext uri="{BB962C8B-B14F-4D97-AF65-F5344CB8AC3E}">
        <p14:creationId xmlns:p14="http://schemas.microsoft.com/office/powerpoint/2010/main" val="14255748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a:t>
            </a:r>
            <a:r>
              <a:rPr lang="fr-BE" sz="13800" b="1" u="sng" dirty="0">
                <a:latin typeface="Consolas" panose="020B0609020204030204" pitchFamily="49" charset="0"/>
              </a:rPr>
              <a:t>L</a:t>
            </a:r>
            <a:r>
              <a:rPr lang="fr-BE" sz="13800" b="1" dirty="0">
                <a:latin typeface="Consolas" panose="020B0609020204030204" pitchFamily="49" charset="0"/>
              </a:rPr>
              <a:t>ID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330671D0-934D-4805-B52A-10013CACF8F7}"/>
              </a:ext>
            </a:extLst>
          </p:cNvPr>
          <p:cNvSpPr txBox="1"/>
          <p:nvPr/>
        </p:nvSpPr>
        <p:spPr>
          <a:xfrm>
            <a:off x="3062283" y="3853591"/>
            <a:ext cx="4564070" cy="523220"/>
          </a:xfrm>
          <a:prstGeom prst="rect">
            <a:avLst/>
          </a:prstGeom>
          <a:noFill/>
        </p:spPr>
        <p:txBody>
          <a:bodyPr wrap="none" rtlCol="0">
            <a:spAutoFit/>
          </a:bodyPr>
          <a:lstStyle/>
          <a:p>
            <a:r>
              <a:rPr lang="fr-BE" sz="2800" dirty="0" err="1"/>
              <a:t>Liskov</a:t>
            </a:r>
            <a:r>
              <a:rPr lang="fr-BE" sz="2800" dirty="0"/>
              <a:t> substitution </a:t>
            </a:r>
            <a:r>
              <a:rPr lang="fr-BE" sz="2800" dirty="0" err="1"/>
              <a:t>principle</a:t>
            </a:r>
            <a:endParaRPr lang="en-BE" sz="2800" dirty="0"/>
          </a:p>
        </p:txBody>
      </p:sp>
    </p:spTree>
    <p:extLst>
      <p:ext uri="{BB962C8B-B14F-4D97-AF65-F5344CB8AC3E}">
        <p14:creationId xmlns:p14="http://schemas.microsoft.com/office/powerpoint/2010/main" val="25742559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3A925C-52A5-425D-93BF-FFE80AA6E272}"/>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Derived classes must be substitutable for their base classes.</a:t>
            </a:r>
            <a:endParaRPr lang="en-BE" sz="2400" dirty="0"/>
          </a:p>
        </p:txBody>
      </p:sp>
      <p:sp>
        <p:nvSpPr>
          <p:cNvPr id="3" name="Title 2">
            <a:extLst>
              <a:ext uri="{FF2B5EF4-FFF2-40B4-BE49-F238E27FC236}">
                <a16:creationId xmlns:a16="http://schemas.microsoft.com/office/drawing/2014/main" id="{6D757574-4C7F-49FA-9508-4E4082518363}"/>
              </a:ext>
            </a:extLst>
          </p:cNvPr>
          <p:cNvSpPr>
            <a:spLocks noGrp="1"/>
          </p:cNvSpPr>
          <p:nvPr>
            <p:ph type="title"/>
          </p:nvPr>
        </p:nvSpPr>
        <p:spPr/>
        <p:txBody>
          <a:bodyPr/>
          <a:lstStyle/>
          <a:p>
            <a:r>
              <a:rPr lang="fr-BE" sz="3200" dirty="0" err="1"/>
              <a:t>Liskov</a:t>
            </a:r>
            <a:r>
              <a:rPr lang="fr-BE" sz="3200" dirty="0"/>
              <a:t> substitution </a:t>
            </a:r>
            <a:r>
              <a:rPr lang="fr-BE" sz="3200" dirty="0" err="1"/>
              <a:t>principle</a:t>
            </a:r>
            <a:endParaRPr lang="en-BE" sz="3200" dirty="0"/>
          </a:p>
        </p:txBody>
      </p:sp>
      <p:sp>
        <p:nvSpPr>
          <p:cNvPr id="9" name="Rectangle 8">
            <a:extLst>
              <a:ext uri="{FF2B5EF4-FFF2-40B4-BE49-F238E27FC236}">
                <a16:creationId xmlns:a16="http://schemas.microsoft.com/office/drawing/2014/main" id="{9D65AADA-26C0-42B5-91F9-DE87FF4C801C}"/>
              </a:ext>
            </a:extLst>
          </p:cNvPr>
          <p:cNvSpPr/>
          <p:nvPr/>
        </p:nvSpPr>
        <p:spPr>
          <a:xfrm>
            <a:off x="217925" y="2038648"/>
            <a:ext cx="10271094" cy="1384995"/>
          </a:xfrm>
          <a:prstGeom prst="rect">
            <a:avLst/>
          </a:prstGeom>
        </p:spPr>
        <p:txBody>
          <a:bodyPr wrap="square">
            <a:spAutoFit/>
          </a:bodyPr>
          <a:lstStyle/>
          <a:p>
            <a:r>
              <a:rPr lang="en-US" sz="2800" i="1" dirty="0">
                <a:solidFill>
                  <a:srgbClr val="000000"/>
                </a:solidFill>
                <a:latin typeface="ForoSans-Light"/>
              </a:rPr>
              <a:t>Let Φ(x) be a property provable about objects x of type T. Then Φ(y) should be true for objects y of type S where S is a subtype of T.</a:t>
            </a:r>
            <a:endParaRPr lang="en-BE" sz="2800" dirty="0"/>
          </a:p>
        </p:txBody>
      </p:sp>
      <p:cxnSp>
        <p:nvCxnSpPr>
          <p:cNvPr id="11" name="Straight Connector 10">
            <a:extLst>
              <a:ext uri="{FF2B5EF4-FFF2-40B4-BE49-F238E27FC236}">
                <a16:creationId xmlns:a16="http://schemas.microsoft.com/office/drawing/2014/main" id="{9B2FA052-8AED-4408-AA27-AF82CF51B1FF}"/>
              </a:ext>
            </a:extLst>
          </p:cNvPr>
          <p:cNvCxnSpPr/>
          <p:nvPr/>
        </p:nvCxnSpPr>
        <p:spPr>
          <a:xfrm>
            <a:off x="217925" y="2038648"/>
            <a:ext cx="10230210" cy="0"/>
          </a:xfrm>
          <a:prstGeom prst="line">
            <a:avLst/>
          </a:prstGeom>
          <a:ln w="57150"/>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87669B8E-DB72-4179-B456-DF5D16DDC81B}"/>
              </a:ext>
            </a:extLst>
          </p:cNvPr>
          <p:cNvCxnSpPr/>
          <p:nvPr/>
        </p:nvCxnSpPr>
        <p:spPr>
          <a:xfrm>
            <a:off x="177041" y="3423643"/>
            <a:ext cx="10230210" cy="0"/>
          </a:xfrm>
          <a:prstGeom prst="line">
            <a:avLst/>
          </a:prstGeom>
          <a:ln w="57150"/>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79336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3A925C-52A5-425D-93BF-FFE80AA6E272}"/>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Derived classes must be substitutable for their base classes.</a:t>
            </a:r>
            <a:endParaRPr lang="en-BE" sz="2400" dirty="0"/>
          </a:p>
        </p:txBody>
      </p:sp>
      <p:sp>
        <p:nvSpPr>
          <p:cNvPr id="3" name="Title 2">
            <a:extLst>
              <a:ext uri="{FF2B5EF4-FFF2-40B4-BE49-F238E27FC236}">
                <a16:creationId xmlns:a16="http://schemas.microsoft.com/office/drawing/2014/main" id="{6D757574-4C7F-49FA-9508-4E4082518363}"/>
              </a:ext>
            </a:extLst>
          </p:cNvPr>
          <p:cNvSpPr>
            <a:spLocks noGrp="1"/>
          </p:cNvSpPr>
          <p:nvPr>
            <p:ph type="title"/>
          </p:nvPr>
        </p:nvSpPr>
        <p:spPr/>
        <p:txBody>
          <a:bodyPr/>
          <a:lstStyle/>
          <a:p>
            <a:r>
              <a:rPr lang="fr-BE" sz="3200" dirty="0" err="1"/>
              <a:t>Liskov</a:t>
            </a:r>
            <a:r>
              <a:rPr lang="fr-BE" sz="3200" dirty="0"/>
              <a:t> substitution </a:t>
            </a:r>
            <a:r>
              <a:rPr lang="fr-BE" sz="3200" dirty="0" err="1"/>
              <a:t>principle</a:t>
            </a:r>
            <a:endParaRPr lang="en-BE" sz="3200" dirty="0"/>
          </a:p>
        </p:txBody>
      </p:sp>
      <p:sp>
        <p:nvSpPr>
          <p:cNvPr id="4" name="Content Placeholder 3">
            <a:extLst>
              <a:ext uri="{FF2B5EF4-FFF2-40B4-BE49-F238E27FC236}">
                <a16:creationId xmlns:a16="http://schemas.microsoft.com/office/drawing/2014/main" id="{D104F36F-B232-4EF7-85F3-FA8A98E9F774}"/>
              </a:ext>
            </a:extLst>
          </p:cNvPr>
          <p:cNvSpPr>
            <a:spLocks noGrp="1"/>
          </p:cNvSpPr>
          <p:nvPr>
            <p:ph idx="1"/>
          </p:nvPr>
        </p:nvSpPr>
        <p:spPr>
          <a:xfrm>
            <a:off x="279832" y="1501890"/>
            <a:ext cx="10128973" cy="3915000"/>
          </a:xfrm>
        </p:spPr>
        <p:txBody>
          <a:bodyPr/>
          <a:lstStyle/>
          <a:p>
            <a:r>
              <a:rPr lang="nl-BE" dirty="0"/>
              <a:t>Objects of a superclass shall be replaceable with objects of its subclasses</a:t>
            </a:r>
          </a:p>
          <a:p>
            <a:pPr lvl="1"/>
            <a:r>
              <a:rPr lang="nl-BE" dirty="0"/>
              <a:t>Objects of your subclasses behave in the same way as the ones from the superclass</a:t>
            </a:r>
          </a:p>
          <a:p>
            <a:pPr lvl="1"/>
            <a:endParaRPr lang="nl-BE" dirty="0"/>
          </a:p>
          <a:p>
            <a:pPr lvl="1"/>
            <a:endParaRPr lang="en-BE" dirty="0"/>
          </a:p>
        </p:txBody>
      </p:sp>
    </p:spTree>
    <p:extLst>
      <p:ext uri="{BB962C8B-B14F-4D97-AF65-F5344CB8AC3E}">
        <p14:creationId xmlns:p14="http://schemas.microsoft.com/office/powerpoint/2010/main" val="28591755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AutoShape 2" descr="https://image.ibb.co/cyshi7/lsp.jpg">
            <a:extLst>
              <a:ext uri="{FF2B5EF4-FFF2-40B4-BE49-F238E27FC236}">
                <a16:creationId xmlns:a16="http://schemas.microsoft.com/office/drawing/2014/main" id="{F7A6A413-8578-4774-BD8A-AA8698A0CF6D}"/>
              </a:ext>
            </a:extLst>
          </p:cNvPr>
          <p:cNvSpPr>
            <a:spLocks noChangeAspect="1" noChangeArrowheads="1"/>
          </p:cNvSpPr>
          <p:nvPr/>
        </p:nvSpPr>
        <p:spPr bwMode="auto">
          <a:xfrm>
            <a:off x="5191125" y="285591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BE"/>
          </a:p>
        </p:txBody>
      </p:sp>
      <p:pic>
        <p:nvPicPr>
          <p:cNvPr id="6" name="Picture 5">
            <a:extLst>
              <a:ext uri="{FF2B5EF4-FFF2-40B4-BE49-F238E27FC236}">
                <a16:creationId xmlns:a16="http://schemas.microsoft.com/office/drawing/2014/main" id="{BBF41408-DF2F-49AB-9EDB-D3480DEB3DE0}"/>
              </a:ext>
            </a:extLst>
          </p:cNvPr>
          <p:cNvPicPr>
            <a:picLocks noChangeAspect="1"/>
          </p:cNvPicPr>
          <p:nvPr/>
        </p:nvPicPr>
        <p:blipFill>
          <a:blip r:embed="rId2"/>
          <a:stretch>
            <a:fillRect/>
          </a:stretch>
        </p:blipFill>
        <p:spPr>
          <a:xfrm>
            <a:off x="2260600" y="532720"/>
            <a:ext cx="6096000" cy="4886325"/>
          </a:xfrm>
          <a:prstGeom prst="rect">
            <a:avLst/>
          </a:prstGeom>
        </p:spPr>
      </p:pic>
    </p:spTree>
    <p:extLst>
      <p:ext uri="{BB962C8B-B14F-4D97-AF65-F5344CB8AC3E}">
        <p14:creationId xmlns:p14="http://schemas.microsoft.com/office/powerpoint/2010/main" val="21383871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57CA3F9-AC1D-4DAD-8665-40030F8C7056}"/>
              </a:ext>
            </a:extLst>
          </p:cNvPr>
          <p:cNvSpPr/>
          <p:nvPr/>
        </p:nvSpPr>
        <p:spPr>
          <a:xfrm>
            <a:off x="176980" y="107315"/>
            <a:ext cx="10334677" cy="5909310"/>
          </a:xfrm>
          <a:prstGeom prst="rect">
            <a:avLst/>
          </a:prstGeom>
        </p:spPr>
        <p:txBody>
          <a:bodyPr wrap="square">
            <a:spAutoFit/>
          </a:bodyPr>
          <a:lstStyle/>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interface</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IDuck</a:t>
            </a:r>
            <a:r>
              <a:rPr lang="nl-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void</a:t>
            </a:r>
            <a:r>
              <a:rPr lang="nl-BE" dirty="0">
                <a:solidFill>
                  <a:srgbClr val="000000"/>
                </a:solidFill>
                <a:latin typeface="Consolas" panose="020B0609020204030204" pitchFamily="49" charset="0"/>
              </a:rPr>
              <a:t> Swim();</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bool</a:t>
            </a:r>
            <a:r>
              <a:rPr lang="nl-BE" dirty="0">
                <a:solidFill>
                  <a:srgbClr val="000000"/>
                </a:solidFill>
                <a:latin typeface="Consolas" panose="020B0609020204030204" pitchFamily="49" charset="0"/>
              </a:rPr>
              <a:t> IsSwimming { </a:t>
            </a:r>
            <a:r>
              <a:rPr lang="nl-BE" dirty="0">
                <a:solidFill>
                  <a:srgbClr val="0000FF"/>
                </a:solidFill>
                <a:latin typeface="Consolas" panose="020B0609020204030204" pitchFamily="49" charset="0"/>
              </a:rPr>
              <a:t>get</a:t>
            </a:r>
            <a:r>
              <a:rPr lang="nl-BE" dirty="0">
                <a:solidFill>
                  <a:srgbClr val="000000"/>
                </a:solidFill>
                <a:latin typeface="Consolas" panose="020B0609020204030204" pitchFamily="49" charset="0"/>
              </a:rPr>
              <a:t>; }</a:t>
            </a:r>
          </a:p>
          <a:p>
            <a:r>
              <a:rPr lang="en-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NormalDuck</a:t>
            </a:r>
            <a:r>
              <a:rPr lang="nl-BE" dirty="0">
                <a:solidFill>
                  <a:srgbClr val="000000"/>
                </a:solidFill>
                <a:latin typeface="Consolas" panose="020B0609020204030204" pitchFamily="49" charset="0"/>
              </a:rPr>
              <a:t> : IDuck{</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Swim(){</a:t>
            </a:r>
            <a:r>
              <a:rPr lang="en-US" dirty="0">
                <a:solidFill>
                  <a:srgbClr val="008000"/>
                </a:solidFill>
                <a:latin typeface="Consolas" panose="020B0609020204030204" pitchFamily="49" charset="0"/>
              </a:rPr>
              <a:t>// swim </a:t>
            </a:r>
            <a:r>
              <a:rPr lang="en-US" dirty="0" err="1">
                <a:solidFill>
                  <a:srgbClr val="008000"/>
                </a:solidFill>
                <a:latin typeface="Consolas" panose="020B0609020204030204" pitchFamily="49" charset="0"/>
              </a:rPr>
              <a:t>swim</a:t>
            </a:r>
            <a:r>
              <a:rPr lang="en-US" dirty="0">
                <a:solidFill>
                  <a:srgbClr val="008000"/>
                </a:solidFill>
                <a:latin typeface="Consolas" panose="020B0609020204030204" pitchFamily="49" charset="0"/>
              </a:rPr>
              <a:t> swim}</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true</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if the duck is swimming */</a:t>
            </a:r>
          </a:p>
          <a:p>
            <a:r>
              <a:rPr lang="en-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ElectrickDuck</a:t>
            </a:r>
            <a:r>
              <a:rPr lang="nl-BE" dirty="0">
                <a:solidFill>
                  <a:srgbClr val="000000"/>
                </a:solidFill>
                <a:latin typeface="Consolas" panose="020B0609020204030204" pitchFamily="49" charset="0"/>
              </a:rPr>
              <a:t> : IDuck{</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bool</a:t>
            </a:r>
            <a:r>
              <a:rPr lang="nl-BE" dirty="0">
                <a:solidFill>
                  <a:srgbClr val="000000"/>
                </a:solidFill>
                <a:latin typeface="Consolas" panose="020B0609020204030204" pitchFamily="49" charset="0"/>
              </a:rPr>
              <a:t> _isSwimming;</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IsTurnedOn</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set</a:t>
            </a:r>
            <a:r>
              <a:rPr lang="en-US"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void</a:t>
            </a:r>
            <a:r>
              <a:rPr lang="nl-BE" dirty="0">
                <a:solidFill>
                  <a:srgbClr val="000000"/>
                </a:solidFill>
                <a:latin typeface="Consolas" panose="020B0609020204030204" pitchFamily="49" charset="0"/>
              </a:rPr>
              <a:t> Swim()</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if</a:t>
            </a:r>
            <a:r>
              <a:rPr lang="nl-BE" dirty="0">
                <a:solidFill>
                  <a:srgbClr val="000000"/>
                </a:solidFill>
                <a:latin typeface="Consolas" panose="020B0609020204030204" pitchFamily="49" charset="0"/>
              </a:rPr>
              <a:t> (!IsTurnedOn) </a:t>
            </a:r>
            <a:r>
              <a:rPr lang="nl-BE" dirty="0">
                <a:solidFill>
                  <a:srgbClr val="0000FF"/>
                </a:solidFill>
                <a:latin typeface="Consolas" panose="020B0609020204030204" pitchFamily="49" charset="0"/>
              </a:rPr>
              <a:t>return</a:t>
            </a:r>
            <a:r>
              <a:rPr lang="nl-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00"/>
                </a:solidFill>
                <a:latin typeface="Consolas" panose="020B0609020204030204" pitchFamily="49" charset="0"/>
              </a:rPr>
              <a:t>        _isSwimming = </a:t>
            </a:r>
            <a:r>
              <a:rPr lang="nl-BE" dirty="0">
                <a:solidFill>
                  <a:srgbClr val="0000FF"/>
                </a:solidFill>
                <a:latin typeface="Consolas" panose="020B0609020204030204" pitchFamily="49" charset="0"/>
              </a:rPr>
              <a:t>true</a:t>
            </a:r>
            <a:r>
              <a:rPr lang="nl-BE"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_</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p>
          <a:p>
            <a:r>
              <a:rPr lang="en-BE"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890592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57CA3F9-AC1D-4DAD-8665-40030F8C7056}"/>
              </a:ext>
            </a:extLst>
          </p:cNvPr>
          <p:cNvSpPr/>
          <p:nvPr/>
        </p:nvSpPr>
        <p:spPr>
          <a:xfrm>
            <a:off x="176980" y="107315"/>
            <a:ext cx="10334677" cy="5909310"/>
          </a:xfrm>
          <a:prstGeom prst="rect">
            <a:avLst/>
          </a:prstGeom>
        </p:spPr>
        <p:txBody>
          <a:bodyPr wrap="square">
            <a:spAutoFit/>
          </a:bodyPr>
          <a:lstStyle/>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interface</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IDuck</a:t>
            </a:r>
            <a:r>
              <a:rPr lang="nl-BE" dirty="0">
                <a:solidFill>
                  <a:srgbClr val="000000"/>
                </a:solidFill>
                <a:latin typeface="Consolas" panose="020B0609020204030204" pitchFamily="49" charset="0"/>
              </a:rPr>
              <a:t>{</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void</a:t>
            </a:r>
            <a:r>
              <a:rPr lang="nl-BE" dirty="0">
                <a:solidFill>
                  <a:srgbClr val="000000"/>
                </a:solidFill>
                <a:latin typeface="Consolas" panose="020B0609020204030204" pitchFamily="49" charset="0"/>
              </a:rPr>
              <a:t> Swim();</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bool</a:t>
            </a:r>
            <a:r>
              <a:rPr lang="nl-BE" dirty="0">
                <a:solidFill>
                  <a:srgbClr val="000000"/>
                </a:solidFill>
                <a:latin typeface="Consolas" panose="020B0609020204030204" pitchFamily="49" charset="0"/>
              </a:rPr>
              <a:t> IsSwimming { </a:t>
            </a:r>
            <a:r>
              <a:rPr lang="nl-BE" dirty="0">
                <a:solidFill>
                  <a:srgbClr val="0000FF"/>
                </a:solidFill>
                <a:latin typeface="Consolas" panose="020B0609020204030204" pitchFamily="49" charset="0"/>
              </a:rPr>
              <a:t>get</a:t>
            </a:r>
            <a:r>
              <a:rPr lang="nl-BE" dirty="0">
                <a:solidFill>
                  <a:srgbClr val="000000"/>
                </a:solidFill>
                <a:latin typeface="Consolas" panose="020B0609020204030204" pitchFamily="49" charset="0"/>
              </a:rPr>
              <a:t>; }</a:t>
            </a:r>
          </a:p>
          <a:p>
            <a:r>
              <a:rPr lang="en-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NormalDuck</a:t>
            </a:r>
            <a:r>
              <a:rPr lang="nl-BE" dirty="0">
                <a:solidFill>
                  <a:srgbClr val="000000"/>
                </a:solidFill>
                <a:latin typeface="Consolas" panose="020B0609020204030204" pitchFamily="49" charset="0"/>
              </a:rPr>
              <a:t> : IDuck{</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Swim(){</a:t>
            </a:r>
            <a:r>
              <a:rPr lang="en-US" dirty="0">
                <a:solidFill>
                  <a:srgbClr val="008000"/>
                </a:solidFill>
                <a:latin typeface="Consolas" panose="020B0609020204030204" pitchFamily="49" charset="0"/>
              </a:rPr>
              <a:t>// swim </a:t>
            </a:r>
            <a:r>
              <a:rPr lang="en-US" dirty="0" err="1">
                <a:solidFill>
                  <a:srgbClr val="008000"/>
                </a:solidFill>
                <a:latin typeface="Consolas" panose="020B0609020204030204" pitchFamily="49" charset="0"/>
              </a:rPr>
              <a:t>swim</a:t>
            </a:r>
            <a:r>
              <a:rPr lang="en-US" dirty="0">
                <a:solidFill>
                  <a:srgbClr val="008000"/>
                </a:solidFill>
                <a:latin typeface="Consolas" panose="020B0609020204030204" pitchFamily="49" charset="0"/>
              </a:rPr>
              <a:t> swim}</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true</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if the duck is swimming */</a:t>
            </a:r>
          </a:p>
          <a:p>
            <a:r>
              <a:rPr lang="en-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class</a:t>
            </a:r>
            <a:r>
              <a:rPr lang="nl-BE" dirty="0">
                <a:solidFill>
                  <a:srgbClr val="000000"/>
                </a:solidFill>
                <a:latin typeface="Consolas" panose="020B0609020204030204" pitchFamily="49" charset="0"/>
              </a:rPr>
              <a:t> </a:t>
            </a:r>
            <a:r>
              <a:rPr lang="nl-BE" dirty="0">
                <a:solidFill>
                  <a:srgbClr val="2B91AF"/>
                </a:solidFill>
                <a:latin typeface="Consolas" panose="020B0609020204030204" pitchFamily="49" charset="0"/>
              </a:rPr>
              <a:t>ElectrickDuck</a:t>
            </a:r>
            <a:r>
              <a:rPr lang="nl-BE" dirty="0">
                <a:solidFill>
                  <a:srgbClr val="000000"/>
                </a:solidFill>
                <a:latin typeface="Consolas" panose="020B0609020204030204" pitchFamily="49" charset="0"/>
              </a:rPr>
              <a:t> : IDuck{</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bool</a:t>
            </a:r>
            <a:r>
              <a:rPr lang="nl-BE" dirty="0">
                <a:solidFill>
                  <a:srgbClr val="000000"/>
                </a:solidFill>
                <a:latin typeface="Consolas" panose="020B0609020204030204" pitchFamily="49" charset="0"/>
              </a:rPr>
              <a:t> _isSwimming;</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IsTurnedOn</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set</a:t>
            </a:r>
            <a:r>
              <a:rPr lang="en-US"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public</a:t>
            </a:r>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void</a:t>
            </a:r>
            <a:r>
              <a:rPr lang="nl-BE" dirty="0">
                <a:solidFill>
                  <a:srgbClr val="000000"/>
                </a:solidFill>
                <a:latin typeface="Consolas" panose="020B0609020204030204" pitchFamily="49" charset="0"/>
              </a:rPr>
              <a:t> Swim()</a:t>
            </a:r>
          </a:p>
          <a:p>
            <a:r>
              <a:rPr lang="en-BE" dirty="0">
                <a:solidFill>
                  <a:srgbClr val="000000"/>
                </a:solidFill>
                <a:latin typeface="Consolas" panose="020B0609020204030204" pitchFamily="49" charset="0"/>
              </a:rPr>
              <a:t>    {</a:t>
            </a:r>
          </a:p>
          <a:p>
            <a:r>
              <a:rPr lang="nl-BE" dirty="0">
                <a:solidFill>
                  <a:srgbClr val="000000"/>
                </a:solidFill>
                <a:latin typeface="Consolas" panose="020B0609020204030204" pitchFamily="49" charset="0"/>
              </a:rPr>
              <a:t>        </a:t>
            </a:r>
            <a:r>
              <a:rPr lang="nl-BE" dirty="0">
                <a:solidFill>
                  <a:srgbClr val="0000FF"/>
                </a:solidFill>
                <a:latin typeface="Consolas" panose="020B0609020204030204" pitchFamily="49" charset="0"/>
              </a:rPr>
              <a:t>if</a:t>
            </a:r>
            <a:r>
              <a:rPr lang="nl-BE" dirty="0">
                <a:solidFill>
                  <a:srgbClr val="000000"/>
                </a:solidFill>
                <a:latin typeface="Consolas" panose="020B0609020204030204" pitchFamily="49" charset="0"/>
              </a:rPr>
              <a:t> (!IsTurnedOn) </a:t>
            </a:r>
            <a:r>
              <a:rPr lang="nl-BE" dirty="0">
                <a:solidFill>
                  <a:srgbClr val="0000FF"/>
                </a:solidFill>
                <a:latin typeface="Consolas" panose="020B0609020204030204" pitchFamily="49" charset="0"/>
              </a:rPr>
              <a:t>return</a:t>
            </a:r>
            <a:r>
              <a:rPr lang="nl-BE" dirty="0">
                <a:solidFill>
                  <a:srgbClr val="000000"/>
                </a:solidFill>
                <a:latin typeface="Consolas" panose="020B0609020204030204" pitchFamily="49" charset="0"/>
              </a:rPr>
              <a:t>;</a:t>
            </a:r>
          </a:p>
          <a:p>
            <a:endParaRPr lang="en-BE" dirty="0">
              <a:solidFill>
                <a:srgbClr val="000000"/>
              </a:solidFill>
              <a:latin typeface="Consolas" panose="020B0609020204030204" pitchFamily="49" charset="0"/>
            </a:endParaRPr>
          </a:p>
          <a:p>
            <a:r>
              <a:rPr lang="nl-BE" dirty="0">
                <a:solidFill>
                  <a:srgbClr val="000000"/>
                </a:solidFill>
                <a:latin typeface="Consolas" panose="020B0609020204030204" pitchFamily="49" charset="0"/>
              </a:rPr>
              <a:t>        _isSwimming = </a:t>
            </a:r>
            <a:r>
              <a:rPr lang="nl-BE" dirty="0">
                <a:solidFill>
                  <a:srgbClr val="0000FF"/>
                </a:solidFill>
                <a:latin typeface="Consolas" panose="020B0609020204030204" pitchFamily="49" charset="0"/>
              </a:rPr>
              <a:t>true</a:t>
            </a:r>
            <a:r>
              <a:rPr lang="nl-BE" dirty="0">
                <a:solidFill>
                  <a:srgbClr val="000000"/>
                </a:solidFill>
                <a:latin typeface="Consolas" panose="020B0609020204030204" pitchFamily="49" charset="0"/>
              </a:rPr>
              <a:t>;</a:t>
            </a:r>
          </a:p>
          <a:p>
            <a:r>
              <a:rPr lang="en-BE"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bool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get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_</a:t>
            </a:r>
            <a:r>
              <a:rPr lang="en-US" dirty="0" err="1">
                <a:solidFill>
                  <a:srgbClr val="000000"/>
                </a:solidFill>
                <a:latin typeface="Consolas" panose="020B0609020204030204" pitchFamily="49" charset="0"/>
              </a:rPr>
              <a:t>isSwimming</a:t>
            </a:r>
            <a:r>
              <a:rPr lang="en-US" dirty="0">
                <a:solidFill>
                  <a:srgbClr val="000000"/>
                </a:solidFill>
                <a:latin typeface="Consolas" panose="020B0609020204030204" pitchFamily="49" charset="0"/>
              </a:rPr>
              <a:t>; } }</a:t>
            </a:r>
          </a:p>
          <a:p>
            <a:r>
              <a:rPr lang="en-BE" dirty="0">
                <a:solidFill>
                  <a:srgbClr val="000000"/>
                </a:solidFill>
                <a:latin typeface="Consolas" panose="020B0609020204030204" pitchFamily="49" charset="0"/>
              </a:rPr>
              <a:t>}</a:t>
            </a:r>
          </a:p>
        </p:txBody>
      </p:sp>
      <p:sp>
        <p:nvSpPr>
          <p:cNvPr id="3" name="TextBox 2">
            <a:extLst>
              <a:ext uri="{FF2B5EF4-FFF2-40B4-BE49-F238E27FC236}">
                <a16:creationId xmlns:a16="http://schemas.microsoft.com/office/drawing/2014/main" id="{2A5D9EBA-E3C6-4DD5-8A7B-696D2F6081D8}"/>
              </a:ext>
            </a:extLst>
          </p:cNvPr>
          <p:cNvSpPr txBox="1"/>
          <p:nvPr/>
        </p:nvSpPr>
        <p:spPr>
          <a:xfrm>
            <a:off x="4359791" y="4126002"/>
            <a:ext cx="6373091" cy="461665"/>
          </a:xfrm>
          <a:prstGeom prst="rect">
            <a:avLst/>
          </a:prstGeom>
          <a:solidFill>
            <a:srgbClr val="FF0000"/>
          </a:solidFill>
          <a:ln>
            <a:solidFill>
              <a:srgbClr val="C00000"/>
            </a:solidFill>
          </a:ln>
        </p:spPr>
        <p:txBody>
          <a:bodyPr wrap="none" rtlCol="0">
            <a:spAutoFit/>
          </a:bodyPr>
          <a:lstStyle/>
          <a:p>
            <a:r>
              <a:rPr lang="nl-BE" sz="2400" dirty="0">
                <a:solidFill>
                  <a:schemeClr val="bg1"/>
                </a:solidFill>
              </a:rPr>
              <a:t>Breaks the LSP because it must be turned on</a:t>
            </a:r>
            <a:endParaRPr lang="en-BE" sz="2400" dirty="0">
              <a:solidFill>
                <a:schemeClr val="bg1"/>
              </a:solidFill>
            </a:endParaRPr>
          </a:p>
        </p:txBody>
      </p:sp>
    </p:spTree>
    <p:extLst>
      <p:ext uri="{BB962C8B-B14F-4D97-AF65-F5344CB8AC3E}">
        <p14:creationId xmlns:p14="http://schemas.microsoft.com/office/powerpoint/2010/main" val="1417462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SOL</a:t>
            </a:r>
            <a:r>
              <a:rPr lang="fr-BE" sz="13800" b="1" u="sng" dirty="0">
                <a:latin typeface="Consolas" panose="020B0609020204030204" pitchFamily="49" charset="0"/>
              </a:rPr>
              <a:t>I</a:t>
            </a:r>
            <a:r>
              <a:rPr lang="fr-BE" sz="13800" b="1" dirty="0">
                <a:latin typeface="Consolas" panose="020B0609020204030204" pitchFamily="49" charset="0"/>
              </a:rPr>
              <a:t>D</a:t>
            </a:r>
            <a:endParaRPr lang="en-BE" sz="13800" b="1" dirty="0">
              <a:latin typeface="Consolas" panose="020B0609020204030204" pitchFamily="49" charset="0"/>
            </a:endParaRPr>
          </a:p>
        </p:txBody>
      </p:sp>
      <p:sp>
        <p:nvSpPr>
          <p:cNvPr id="3" name="TextBox 2">
            <a:extLst>
              <a:ext uri="{FF2B5EF4-FFF2-40B4-BE49-F238E27FC236}">
                <a16:creationId xmlns:a16="http://schemas.microsoft.com/office/drawing/2014/main" id="{F70193E2-E828-4B59-80B4-32C78F50F83B}"/>
              </a:ext>
            </a:extLst>
          </p:cNvPr>
          <p:cNvSpPr txBox="1"/>
          <p:nvPr/>
        </p:nvSpPr>
        <p:spPr>
          <a:xfrm>
            <a:off x="1919112" y="3815719"/>
            <a:ext cx="5006499" cy="523220"/>
          </a:xfrm>
          <a:prstGeom prst="rect">
            <a:avLst/>
          </a:prstGeom>
          <a:noFill/>
        </p:spPr>
        <p:txBody>
          <a:bodyPr wrap="none" rtlCol="0">
            <a:spAutoFit/>
          </a:bodyPr>
          <a:lstStyle/>
          <a:p>
            <a:r>
              <a:rPr lang="fr-BE" sz="2800" dirty="0"/>
              <a:t>Interface </a:t>
            </a:r>
            <a:r>
              <a:rPr lang="fr-BE" sz="2800" dirty="0" err="1"/>
              <a:t>segregation</a:t>
            </a:r>
            <a:r>
              <a:rPr lang="fr-BE" sz="2800" dirty="0"/>
              <a:t> </a:t>
            </a:r>
            <a:r>
              <a:rPr lang="fr-BE" sz="2800" dirty="0" err="1"/>
              <a:t>principle</a:t>
            </a:r>
            <a:endParaRPr lang="en-BE" sz="2800" dirty="0"/>
          </a:p>
        </p:txBody>
      </p:sp>
    </p:spTree>
    <p:extLst>
      <p:ext uri="{BB962C8B-B14F-4D97-AF65-F5344CB8AC3E}">
        <p14:creationId xmlns:p14="http://schemas.microsoft.com/office/powerpoint/2010/main" val="77006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C908-F8B0-485D-8B80-C765DC74291B}"/>
              </a:ext>
            </a:extLst>
          </p:cNvPr>
          <p:cNvSpPr>
            <a:spLocks noGrp="1"/>
          </p:cNvSpPr>
          <p:nvPr>
            <p:ph type="ctrTitle"/>
          </p:nvPr>
        </p:nvSpPr>
        <p:spPr/>
        <p:txBody>
          <a:bodyPr/>
          <a:lstStyle/>
          <a:p>
            <a:r>
              <a:rPr lang="nl-BE" dirty="0"/>
              <a:t>Need to knows</a:t>
            </a:r>
            <a:endParaRPr lang="en-BE" dirty="0"/>
          </a:p>
        </p:txBody>
      </p:sp>
      <p:sp>
        <p:nvSpPr>
          <p:cNvPr id="5" name="Subtitle 4">
            <a:extLst>
              <a:ext uri="{FF2B5EF4-FFF2-40B4-BE49-F238E27FC236}">
                <a16:creationId xmlns:a16="http://schemas.microsoft.com/office/drawing/2014/main" id="{B8BE17F8-C6B1-4839-8B99-2FEFF56FD993}"/>
              </a:ext>
            </a:extLst>
          </p:cNvPr>
          <p:cNvSpPr>
            <a:spLocks noGrp="1"/>
          </p:cNvSpPr>
          <p:nvPr>
            <p:ph type="subTitle" idx="1"/>
          </p:nvPr>
        </p:nvSpPr>
        <p:spPr>
          <a:xfrm>
            <a:off x="1472400" y="2713354"/>
            <a:ext cx="6098399" cy="1010086"/>
          </a:xfrm>
        </p:spPr>
        <p:txBody>
          <a:bodyPr/>
          <a:lstStyle/>
          <a:p>
            <a:r>
              <a:rPr lang="nl-BE" dirty="0"/>
              <a:t>Book of Conventions</a:t>
            </a:r>
            <a:endParaRPr lang="en-BE" dirty="0"/>
          </a:p>
        </p:txBody>
      </p:sp>
      <p:sp>
        <p:nvSpPr>
          <p:cNvPr id="6" name="Text Placeholder 5">
            <a:extLst>
              <a:ext uri="{FF2B5EF4-FFF2-40B4-BE49-F238E27FC236}">
                <a16:creationId xmlns:a16="http://schemas.microsoft.com/office/drawing/2014/main" id="{1B3E830D-1622-4EA0-9241-DCE81D025B66}"/>
              </a:ext>
            </a:extLst>
          </p:cNvPr>
          <p:cNvSpPr>
            <a:spLocks noGrp="1"/>
          </p:cNvSpPr>
          <p:nvPr>
            <p:ph type="body" sz="quarter" idx="10"/>
          </p:nvPr>
        </p:nvSpPr>
        <p:spPr/>
        <p:txBody>
          <a:bodyPr/>
          <a:lstStyle/>
          <a:p>
            <a:r>
              <a:rPr lang="nl-BE" dirty="0"/>
              <a:t>1</a:t>
            </a:r>
            <a:endParaRPr lang="en-BE" dirty="0"/>
          </a:p>
        </p:txBody>
      </p:sp>
    </p:spTree>
    <p:extLst>
      <p:ext uri="{BB962C8B-B14F-4D97-AF65-F5344CB8AC3E}">
        <p14:creationId xmlns:p14="http://schemas.microsoft.com/office/powerpoint/2010/main" val="4592630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7172" name="Picture 4" descr="interface_segregation_principle">
            <a:extLst>
              <a:ext uri="{FF2B5EF4-FFF2-40B4-BE49-F238E27FC236}">
                <a16:creationId xmlns:a16="http://schemas.microsoft.com/office/drawing/2014/main" id="{FB6BBCF9-EF78-464E-9A7B-063591465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6025" y="865188"/>
            <a:ext cx="5715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85806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3A925C-52A5-425D-93BF-FFE80AA6E272}"/>
              </a:ext>
            </a:extLst>
          </p:cNvPr>
          <p:cNvSpPr txBox="1"/>
          <p:nvPr/>
        </p:nvSpPr>
        <p:spPr>
          <a:xfrm>
            <a:off x="177041" y="677333"/>
            <a:ext cx="10271094" cy="830997"/>
          </a:xfrm>
          <a:prstGeom prst="rect">
            <a:avLst/>
          </a:prstGeom>
          <a:noFill/>
          <a:ln>
            <a:solidFill>
              <a:schemeClr val="bg1">
                <a:lumMod val="85000"/>
              </a:schemeClr>
            </a:solidFill>
          </a:ln>
        </p:spPr>
        <p:txBody>
          <a:bodyPr wrap="square" rtlCol="0">
            <a:spAutoFit/>
          </a:bodyPr>
          <a:lstStyle/>
          <a:p>
            <a:r>
              <a:rPr lang="en-US" sz="2400" dirty="0"/>
              <a:t>A client should never be forced to implement an interface that it doesn't use or clients shouldn't be forced to depend on methods they do not use.</a:t>
            </a:r>
            <a:endParaRPr lang="en-BE" sz="2400" dirty="0"/>
          </a:p>
        </p:txBody>
      </p:sp>
      <p:sp>
        <p:nvSpPr>
          <p:cNvPr id="3" name="Title 2">
            <a:extLst>
              <a:ext uri="{FF2B5EF4-FFF2-40B4-BE49-F238E27FC236}">
                <a16:creationId xmlns:a16="http://schemas.microsoft.com/office/drawing/2014/main" id="{6D757574-4C7F-49FA-9508-4E4082518363}"/>
              </a:ext>
            </a:extLst>
          </p:cNvPr>
          <p:cNvSpPr>
            <a:spLocks noGrp="1"/>
          </p:cNvSpPr>
          <p:nvPr>
            <p:ph type="title"/>
          </p:nvPr>
        </p:nvSpPr>
        <p:spPr/>
        <p:txBody>
          <a:bodyPr/>
          <a:lstStyle/>
          <a:p>
            <a:r>
              <a:rPr lang="fr-BE" sz="3200" dirty="0"/>
              <a:t>Interface </a:t>
            </a:r>
            <a:r>
              <a:rPr lang="fr-BE" sz="3200" dirty="0" err="1"/>
              <a:t>segregation</a:t>
            </a:r>
            <a:r>
              <a:rPr lang="fr-BE" sz="3200" dirty="0"/>
              <a:t> </a:t>
            </a:r>
            <a:r>
              <a:rPr lang="fr-BE" sz="3200" dirty="0" err="1"/>
              <a:t>principle</a:t>
            </a:r>
            <a:endParaRPr lang="en-BE" sz="3200" dirty="0"/>
          </a:p>
        </p:txBody>
      </p:sp>
      <p:sp>
        <p:nvSpPr>
          <p:cNvPr id="4" name="Content Placeholder 3">
            <a:extLst>
              <a:ext uri="{FF2B5EF4-FFF2-40B4-BE49-F238E27FC236}">
                <a16:creationId xmlns:a16="http://schemas.microsoft.com/office/drawing/2014/main" id="{D104F36F-B232-4EF7-85F3-FA8A98E9F774}"/>
              </a:ext>
            </a:extLst>
          </p:cNvPr>
          <p:cNvSpPr>
            <a:spLocks noGrp="1"/>
          </p:cNvSpPr>
          <p:nvPr>
            <p:ph idx="1"/>
          </p:nvPr>
        </p:nvSpPr>
        <p:spPr>
          <a:xfrm>
            <a:off x="288985" y="1806690"/>
            <a:ext cx="10128973" cy="3915000"/>
          </a:xfrm>
        </p:spPr>
        <p:txBody>
          <a:bodyPr/>
          <a:lstStyle/>
          <a:p>
            <a:r>
              <a:rPr lang="nl-BE" dirty="0"/>
              <a:t>Better to have many smaller interfaces, than fewer, fatter interfaces</a:t>
            </a:r>
          </a:p>
          <a:p>
            <a:endParaRPr lang="nl-BE" dirty="0"/>
          </a:p>
          <a:p>
            <a:r>
              <a:rPr lang="en-US" dirty="0"/>
              <a:t>If a class exposes so many members that those members can be broken down into groups that serve different clients that don’t use members from the other groups, you should think about exposing those member groups as separate interfaces.</a:t>
            </a:r>
            <a:endParaRPr lang="nl-BE" dirty="0"/>
          </a:p>
          <a:p>
            <a:pPr lvl="1"/>
            <a:endParaRPr lang="nl-BE" dirty="0"/>
          </a:p>
          <a:p>
            <a:pPr lvl="1"/>
            <a:endParaRPr lang="en-BE" dirty="0"/>
          </a:p>
        </p:txBody>
      </p:sp>
    </p:spTree>
    <p:extLst>
      <p:ext uri="{BB962C8B-B14F-4D97-AF65-F5344CB8AC3E}">
        <p14:creationId xmlns:p14="http://schemas.microsoft.com/office/powerpoint/2010/main" val="34578972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57DE97-4DF3-45D4-B19C-43144B495D32}"/>
              </a:ext>
            </a:extLst>
          </p:cNvPr>
          <p:cNvSpPr txBox="1"/>
          <p:nvPr/>
        </p:nvSpPr>
        <p:spPr>
          <a:xfrm>
            <a:off x="0" y="1747261"/>
            <a:ext cx="10688637" cy="2215991"/>
          </a:xfrm>
          <a:prstGeom prst="rect">
            <a:avLst/>
          </a:prstGeom>
          <a:noFill/>
        </p:spPr>
        <p:txBody>
          <a:bodyPr wrap="square" rtlCol="0">
            <a:spAutoFit/>
          </a:bodyPr>
          <a:lstStyle/>
          <a:p>
            <a:pPr algn="ctr"/>
            <a:r>
              <a:rPr lang="fr-BE" sz="13800" b="1" dirty="0">
                <a:latin typeface="Consolas" panose="020B0609020204030204" pitchFamily="49" charset="0"/>
              </a:rPr>
              <a:t>SOLI</a:t>
            </a:r>
            <a:r>
              <a:rPr lang="fr-BE" sz="13800" b="1" u="sng" dirty="0">
                <a:latin typeface="Consolas" panose="020B0609020204030204" pitchFamily="49" charset="0"/>
              </a:rPr>
              <a:t>D</a:t>
            </a:r>
            <a:endParaRPr lang="en-BE" sz="13800" b="1" u="sng" dirty="0">
              <a:latin typeface="Consolas" panose="020B0609020204030204" pitchFamily="49" charset="0"/>
            </a:endParaRPr>
          </a:p>
        </p:txBody>
      </p:sp>
      <p:sp>
        <p:nvSpPr>
          <p:cNvPr id="3" name="TextBox 2">
            <a:extLst>
              <a:ext uri="{FF2B5EF4-FFF2-40B4-BE49-F238E27FC236}">
                <a16:creationId xmlns:a16="http://schemas.microsoft.com/office/drawing/2014/main" id="{B7AF0BC3-B3D1-4304-A8F0-D7541FC8D08A}"/>
              </a:ext>
            </a:extLst>
          </p:cNvPr>
          <p:cNvSpPr txBox="1"/>
          <p:nvPr/>
        </p:nvSpPr>
        <p:spPr>
          <a:xfrm>
            <a:off x="2685926" y="3815719"/>
            <a:ext cx="5245347" cy="523220"/>
          </a:xfrm>
          <a:prstGeom prst="rect">
            <a:avLst/>
          </a:prstGeom>
          <a:noFill/>
        </p:spPr>
        <p:txBody>
          <a:bodyPr wrap="none" rtlCol="0">
            <a:spAutoFit/>
          </a:bodyPr>
          <a:lstStyle/>
          <a:p>
            <a:r>
              <a:rPr lang="fr-BE" sz="2800" dirty="0" err="1"/>
              <a:t>Dependency</a:t>
            </a:r>
            <a:r>
              <a:rPr lang="fr-BE" sz="2800" dirty="0"/>
              <a:t> Inversion </a:t>
            </a:r>
            <a:r>
              <a:rPr lang="fr-BE" sz="2800" dirty="0" err="1"/>
              <a:t>Principle</a:t>
            </a:r>
            <a:endParaRPr lang="en-BE" sz="2800" dirty="0"/>
          </a:p>
        </p:txBody>
      </p:sp>
    </p:spTree>
    <p:extLst>
      <p:ext uri="{BB962C8B-B14F-4D97-AF65-F5344CB8AC3E}">
        <p14:creationId xmlns:p14="http://schemas.microsoft.com/office/powerpoint/2010/main" val="28111724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8194" name="Picture 2" descr="dependency_inversion_principle">
            <a:extLst>
              <a:ext uri="{FF2B5EF4-FFF2-40B4-BE49-F238E27FC236}">
                <a16:creationId xmlns:a16="http://schemas.microsoft.com/office/drawing/2014/main" id="{2B16FC8C-F984-4C0A-872F-527A64EC23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6025" y="865188"/>
            <a:ext cx="5715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97967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3A925C-52A5-425D-93BF-FFE80AA6E272}"/>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Depend on abstractions, not on concretions..</a:t>
            </a:r>
            <a:endParaRPr lang="en-BE" sz="2400" dirty="0"/>
          </a:p>
        </p:txBody>
      </p:sp>
      <p:sp>
        <p:nvSpPr>
          <p:cNvPr id="3" name="Title 2">
            <a:extLst>
              <a:ext uri="{FF2B5EF4-FFF2-40B4-BE49-F238E27FC236}">
                <a16:creationId xmlns:a16="http://schemas.microsoft.com/office/drawing/2014/main" id="{6D757574-4C7F-49FA-9508-4E4082518363}"/>
              </a:ext>
            </a:extLst>
          </p:cNvPr>
          <p:cNvSpPr>
            <a:spLocks noGrp="1"/>
          </p:cNvSpPr>
          <p:nvPr>
            <p:ph type="title"/>
          </p:nvPr>
        </p:nvSpPr>
        <p:spPr/>
        <p:txBody>
          <a:bodyPr/>
          <a:lstStyle/>
          <a:p>
            <a:r>
              <a:rPr lang="fr-BE" sz="3200" dirty="0" err="1"/>
              <a:t>Dependency</a:t>
            </a:r>
            <a:r>
              <a:rPr lang="fr-BE" sz="3200" dirty="0"/>
              <a:t> Inversion </a:t>
            </a:r>
            <a:r>
              <a:rPr lang="fr-BE" sz="3200" dirty="0" err="1"/>
              <a:t>Principle</a:t>
            </a:r>
            <a:endParaRPr lang="en-BE" sz="3200" dirty="0"/>
          </a:p>
        </p:txBody>
      </p:sp>
      <p:sp>
        <p:nvSpPr>
          <p:cNvPr id="4" name="Content Placeholder 3">
            <a:extLst>
              <a:ext uri="{FF2B5EF4-FFF2-40B4-BE49-F238E27FC236}">
                <a16:creationId xmlns:a16="http://schemas.microsoft.com/office/drawing/2014/main" id="{D104F36F-B232-4EF7-85F3-FA8A98E9F774}"/>
              </a:ext>
            </a:extLst>
          </p:cNvPr>
          <p:cNvSpPr>
            <a:spLocks noGrp="1"/>
          </p:cNvSpPr>
          <p:nvPr>
            <p:ph idx="1"/>
          </p:nvPr>
        </p:nvSpPr>
        <p:spPr>
          <a:xfrm>
            <a:off x="559665" y="1806690"/>
            <a:ext cx="10128973" cy="3915000"/>
          </a:xfrm>
        </p:spPr>
        <p:txBody>
          <a:bodyPr/>
          <a:lstStyle/>
          <a:p>
            <a:r>
              <a:rPr lang="en-US" dirty="0"/>
              <a:t>high-level modules shouldn’t depend on low-level modules, but both should depend on shared abstractions. In addition, abstractions should not depend on details – instead, details should depend on abstractions.</a:t>
            </a:r>
          </a:p>
          <a:p>
            <a:endParaRPr lang="en-US" dirty="0"/>
          </a:p>
          <a:p>
            <a:r>
              <a:rPr lang="en-US" dirty="0"/>
              <a:t>Allows decoupling</a:t>
            </a:r>
            <a:endParaRPr lang="nl-BE" dirty="0"/>
          </a:p>
          <a:p>
            <a:pPr lvl="1"/>
            <a:endParaRPr lang="en-BE" dirty="0"/>
          </a:p>
        </p:txBody>
      </p:sp>
    </p:spTree>
    <p:extLst>
      <p:ext uri="{BB962C8B-B14F-4D97-AF65-F5344CB8AC3E}">
        <p14:creationId xmlns:p14="http://schemas.microsoft.com/office/powerpoint/2010/main" val="13378774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AC9BE7-21F8-4A4F-809A-272FC4AFF346}"/>
              </a:ext>
            </a:extLst>
          </p:cNvPr>
          <p:cNvSpPr/>
          <p:nvPr/>
        </p:nvSpPr>
        <p:spPr>
          <a:xfrm>
            <a:off x="603865" y="1695139"/>
            <a:ext cx="9202992" cy="2862322"/>
          </a:xfrm>
          <a:prstGeom prst="rect">
            <a:avLst/>
          </a:prstGeom>
        </p:spPr>
        <p:txBody>
          <a:bodyPr wrap="square">
            <a:spAutoFit/>
          </a:bodyPr>
          <a:lstStyle/>
          <a:p>
            <a:r>
              <a:rPr lang="nl-BE" sz="2000" dirty="0">
                <a:solidFill>
                  <a:srgbClr val="0000FF"/>
                </a:solidFill>
                <a:latin typeface="Consolas" panose="020B0609020204030204" pitchFamily="49" charset="0"/>
              </a:rPr>
              <a:t>class</a:t>
            </a:r>
            <a:r>
              <a:rPr lang="nl-BE" sz="2000" dirty="0">
                <a:solidFill>
                  <a:srgbClr val="000000"/>
                </a:solidFill>
                <a:latin typeface="Consolas" panose="020B0609020204030204" pitchFamily="49" charset="0"/>
              </a:rPr>
              <a:t> </a:t>
            </a:r>
            <a:r>
              <a:rPr lang="nl-BE" sz="2000" dirty="0">
                <a:solidFill>
                  <a:srgbClr val="2B91AF"/>
                </a:solidFill>
                <a:latin typeface="Consolas" panose="020B0609020204030204" pitchFamily="49" charset="0"/>
              </a:rPr>
              <a:t>PasswordReminder</a:t>
            </a:r>
          </a:p>
          <a:p>
            <a:r>
              <a:rPr lang="en-BE" sz="2000" dirty="0">
                <a:solidFill>
                  <a:srgbClr val="000000"/>
                </a:solidFill>
                <a:latin typeface="Consolas" panose="020B0609020204030204" pitchFamily="49" charset="0"/>
              </a:rPr>
              <a:t>{</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private</a:t>
            </a:r>
            <a:r>
              <a:rPr lang="nl-BE" sz="2000" dirty="0">
                <a:solidFill>
                  <a:srgbClr val="000000"/>
                </a:solidFill>
                <a:latin typeface="Consolas" panose="020B0609020204030204" pitchFamily="49" charset="0"/>
              </a:rPr>
              <a:t> SQLConnection _dbConnection;</a:t>
            </a:r>
          </a:p>
          <a:p>
            <a:r>
              <a:rPr lang="en-BE" sz="2000" dirty="0">
                <a:solidFill>
                  <a:srgbClr val="000000"/>
                </a:solidFill>
                <a:latin typeface="Consolas" panose="020B0609020204030204" pitchFamily="49" charset="0"/>
              </a:rPr>
              <a:t>    </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public</a:t>
            </a:r>
            <a:r>
              <a:rPr lang="nl-BE" sz="2000" dirty="0">
                <a:solidFill>
                  <a:srgbClr val="000000"/>
                </a:solidFill>
                <a:latin typeface="Consolas" panose="020B0609020204030204" pitchFamily="49" charset="0"/>
              </a:rPr>
              <a:t> PasswordReminder(SQLConnection conn)</a:t>
            </a:r>
          </a:p>
          <a:p>
            <a:r>
              <a:rPr lang="en-BE" sz="2000" dirty="0">
                <a:solidFill>
                  <a:srgbClr val="000000"/>
                </a:solidFill>
                <a:latin typeface="Consolas" panose="020B0609020204030204" pitchFamily="49" charset="0"/>
              </a:rPr>
              <a:t>    {</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this</a:t>
            </a:r>
            <a:r>
              <a:rPr lang="nl-BE" sz="2000" dirty="0">
                <a:solidFill>
                  <a:srgbClr val="000000"/>
                </a:solidFill>
                <a:latin typeface="Consolas" panose="020B0609020204030204" pitchFamily="49" charset="0"/>
              </a:rPr>
              <a:t>._dbConnection = conn;</a:t>
            </a:r>
          </a:p>
          <a:p>
            <a:r>
              <a:rPr lang="en-BE" sz="2000" dirty="0">
                <a:solidFill>
                  <a:srgbClr val="000000"/>
                </a:solidFill>
                <a:latin typeface="Consolas" panose="020B0609020204030204" pitchFamily="49" charset="0"/>
              </a:rPr>
              <a:t>    }</a:t>
            </a:r>
          </a:p>
          <a:p>
            <a:r>
              <a:rPr lang="en-BE" sz="2000" dirty="0">
                <a:solidFill>
                  <a:srgbClr val="000000"/>
                </a:solidFill>
                <a:latin typeface="Consolas" panose="020B0609020204030204" pitchFamily="49" charset="0"/>
              </a:rPr>
              <a:t>}</a:t>
            </a:r>
            <a:endParaRPr lang="en-BE" sz="2000" dirty="0"/>
          </a:p>
        </p:txBody>
      </p:sp>
      <p:sp>
        <p:nvSpPr>
          <p:cNvPr id="5" name="TextBox 4">
            <a:extLst>
              <a:ext uri="{FF2B5EF4-FFF2-40B4-BE49-F238E27FC236}">
                <a16:creationId xmlns:a16="http://schemas.microsoft.com/office/drawing/2014/main" id="{9BB230A9-5075-46A3-BA98-C33559B4E945}"/>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Depend on abstractions, not on concretions..</a:t>
            </a:r>
            <a:endParaRPr lang="en-BE" sz="2400" dirty="0"/>
          </a:p>
        </p:txBody>
      </p:sp>
      <p:sp>
        <p:nvSpPr>
          <p:cNvPr id="6" name="Title 2">
            <a:extLst>
              <a:ext uri="{FF2B5EF4-FFF2-40B4-BE49-F238E27FC236}">
                <a16:creationId xmlns:a16="http://schemas.microsoft.com/office/drawing/2014/main" id="{8A4E6CF8-6419-4C5B-BD07-F40FC1FEBC2E}"/>
              </a:ext>
            </a:extLst>
          </p:cNvPr>
          <p:cNvSpPr>
            <a:spLocks noGrp="1"/>
          </p:cNvSpPr>
          <p:nvPr>
            <p:ph type="title"/>
          </p:nvPr>
        </p:nvSpPr>
        <p:spPr>
          <a:xfrm>
            <a:off x="217925" y="178821"/>
            <a:ext cx="10271094" cy="632020"/>
          </a:xfrm>
        </p:spPr>
        <p:txBody>
          <a:bodyPr/>
          <a:lstStyle/>
          <a:p>
            <a:r>
              <a:rPr lang="fr-BE" sz="3200" dirty="0" err="1"/>
              <a:t>Dependency</a:t>
            </a:r>
            <a:r>
              <a:rPr lang="fr-BE" sz="3200" dirty="0"/>
              <a:t> Inversion </a:t>
            </a:r>
            <a:r>
              <a:rPr lang="fr-BE" sz="3200" dirty="0" err="1"/>
              <a:t>Principle</a:t>
            </a:r>
            <a:endParaRPr lang="en-BE" sz="3200" dirty="0"/>
          </a:p>
        </p:txBody>
      </p:sp>
    </p:spTree>
    <p:extLst>
      <p:ext uri="{BB962C8B-B14F-4D97-AF65-F5344CB8AC3E}">
        <p14:creationId xmlns:p14="http://schemas.microsoft.com/office/powerpoint/2010/main" val="333767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AC9BE7-21F8-4A4F-809A-272FC4AFF346}"/>
              </a:ext>
            </a:extLst>
          </p:cNvPr>
          <p:cNvSpPr/>
          <p:nvPr/>
        </p:nvSpPr>
        <p:spPr>
          <a:xfrm>
            <a:off x="603865" y="1695139"/>
            <a:ext cx="9202992" cy="2862322"/>
          </a:xfrm>
          <a:prstGeom prst="rect">
            <a:avLst/>
          </a:prstGeom>
        </p:spPr>
        <p:txBody>
          <a:bodyPr wrap="square">
            <a:spAutoFit/>
          </a:bodyPr>
          <a:lstStyle/>
          <a:p>
            <a:r>
              <a:rPr lang="nl-BE" sz="2000" dirty="0">
                <a:solidFill>
                  <a:srgbClr val="0000FF"/>
                </a:solidFill>
                <a:latin typeface="Consolas" panose="020B0609020204030204" pitchFamily="49" charset="0"/>
              </a:rPr>
              <a:t>class</a:t>
            </a:r>
            <a:r>
              <a:rPr lang="nl-BE" sz="2000" dirty="0">
                <a:solidFill>
                  <a:srgbClr val="000000"/>
                </a:solidFill>
                <a:latin typeface="Consolas" panose="020B0609020204030204" pitchFamily="49" charset="0"/>
              </a:rPr>
              <a:t> </a:t>
            </a:r>
            <a:r>
              <a:rPr lang="nl-BE" sz="2000" dirty="0">
                <a:solidFill>
                  <a:srgbClr val="2B91AF"/>
                </a:solidFill>
                <a:latin typeface="Consolas" panose="020B0609020204030204" pitchFamily="49" charset="0"/>
              </a:rPr>
              <a:t>PasswordReminder</a:t>
            </a:r>
          </a:p>
          <a:p>
            <a:r>
              <a:rPr lang="en-BE" sz="2000" dirty="0">
                <a:solidFill>
                  <a:srgbClr val="000000"/>
                </a:solidFill>
                <a:latin typeface="Consolas" panose="020B0609020204030204" pitchFamily="49" charset="0"/>
              </a:rPr>
              <a:t>{</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private</a:t>
            </a:r>
            <a:r>
              <a:rPr lang="nl-BE" sz="2000" dirty="0">
                <a:solidFill>
                  <a:srgbClr val="000000"/>
                </a:solidFill>
                <a:latin typeface="Consolas" panose="020B0609020204030204" pitchFamily="49" charset="0"/>
              </a:rPr>
              <a:t> SQLConnection _dbConnection;</a:t>
            </a:r>
          </a:p>
          <a:p>
            <a:r>
              <a:rPr lang="en-BE" sz="2000" dirty="0">
                <a:solidFill>
                  <a:srgbClr val="000000"/>
                </a:solidFill>
                <a:latin typeface="Consolas" panose="020B0609020204030204" pitchFamily="49" charset="0"/>
              </a:rPr>
              <a:t>    </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public</a:t>
            </a:r>
            <a:r>
              <a:rPr lang="nl-BE" sz="2000" dirty="0">
                <a:solidFill>
                  <a:srgbClr val="000000"/>
                </a:solidFill>
                <a:latin typeface="Consolas" panose="020B0609020204030204" pitchFamily="49" charset="0"/>
              </a:rPr>
              <a:t> PasswordReminder(SQLConnection conn)</a:t>
            </a:r>
          </a:p>
          <a:p>
            <a:r>
              <a:rPr lang="en-BE" sz="2000" dirty="0">
                <a:solidFill>
                  <a:srgbClr val="000000"/>
                </a:solidFill>
                <a:latin typeface="Consolas" panose="020B0609020204030204" pitchFamily="49" charset="0"/>
              </a:rPr>
              <a:t>    {</a:t>
            </a:r>
          </a:p>
          <a:p>
            <a:r>
              <a:rPr lang="nl-BE" sz="2000" dirty="0">
                <a:solidFill>
                  <a:srgbClr val="000000"/>
                </a:solidFill>
                <a:latin typeface="Consolas" panose="020B0609020204030204" pitchFamily="49" charset="0"/>
              </a:rPr>
              <a:t>        </a:t>
            </a:r>
            <a:r>
              <a:rPr lang="nl-BE" sz="2000" dirty="0">
                <a:solidFill>
                  <a:srgbClr val="0000FF"/>
                </a:solidFill>
                <a:latin typeface="Consolas" panose="020B0609020204030204" pitchFamily="49" charset="0"/>
              </a:rPr>
              <a:t>this</a:t>
            </a:r>
            <a:r>
              <a:rPr lang="nl-BE" sz="2000" dirty="0">
                <a:solidFill>
                  <a:srgbClr val="000000"/>
                </a:solidFill>
                <a:latin typeface="Consolas" panose="020B0609020204030204" pitchFamily="49" charset="0"/>
              </a:rPr>
              <a:t>._dbConnection = conn;</a:t>
            </a:r>
          </a:p>
          <a:p>
            <a:r>
              <a:rPr lang="en-BE" sz="2000" dirty="0">
                <a:solidFill>
                  <a:srgbClr val="000000"/>
                </a:solidFill>
                <a:latin typeface="Consolas" panose="020B0609020204030204" pitchFamily="49" charset="0"/>
              </a:rPr>
              <a:t>    }</a:t>
            </a:r>
          </a:p>
          <a:p>
            <a:r>
              <a:rPr lang="en-BE" sz="2000" dirty="0">
                <a:solidFill>
                  <a:srgbClr val="000000"/>
                </a:solidFill>
                <a:latin typeface="Consolas" panose="020B0609020204030204" pitchFamily="49" charset="0"/>
              </a:rPr>
              <a:t>}</a:t>
            </a:r>
            <a:endParaRPr lang="en-BE" sz="2000" dirty="0"/>
          </a:p>
        </p:txBody>
      </p:sp>
      <p:sp>
        <p:nvSpPr>
          <p:cNvPr id="5" name="TextBox 4">
            <a:extLst>
              <a:ext uri="{FF2B5EF4-FFF2-40B4-BE49-F238E27FC236}">
                <a16:creationId xmlns:a16="http://schemas.microsoft.com/office/drawing/2014/main" id="{9BB230A9-5075-46A3-BA98-C33559B4E945}"/>
              </a:ext>
            </a:extLst>
          </p:cNvPr>
          <p:cNvSpPr txBox="1"/>
          <p:nvPr/>
        </p:nvSpPr>
        <p:spPr>
          <a:xfrm>
            <a:off x="177041" y="677333"/>
            <a:ext cx="10271094" cy="461665"/>
          </a:xfrm>
          <a:prstGeom prst="rect">
            <a:avLst/>
          </a:prstGeom>
          <a:noFill/>
          <a:ln>
            <a:solidFill>
              <a:schemeClr val="bg1">
                <a:lumMod val="85000"/>
              </a:schemeClr>
            </a:solidFill>
          </a:ln>
        </p:spPr>
        <p:txBody>
          <a:bodyPr wrap="square" rtlCol="0">
            <a:spAutoFit/>
          </a:bodyPr>
          <a:lstStyle/>
          <a:p>
            <a:r>
              <a:rPr lang="en-US" sz="2400" dirty="0"/>
              <a:t>Depend on abstractions, not on concretions..</a:t>
            </a:r>
            <a:endParaRPr lang="en-BE" sz="2400" dirty="0"/>
          </a:p>
        </p:txBody>
      </p:sp>
      <p:sp>
        <p:nvSpPr>
          <p:cNvPr id="6" name="Title 2">
            <a:extLst>
              <a:ext uri="{FF2B5EF4-FFF2-40B4-BE49-F238E27FC236}">
                <a16:creationId xmlns:a16="http://schemas.microsoft.com/office/drawing/2014/main" id="{8A4E6CF8-6419-4C5B-BD07-F40FC1FEBC2E}"/>
              </a:ext>
            </a:extLst>
          </p:cNvPr>
          <p:cNvSpPr>
            <a:spLocks noGrp="1"/>
          </p:cNvSpPr>
          <p:nvPr>
            <p:ph type="title"/>
          </p:nvPr>
        </p:nvSpPr>
        <p:spPr>
          <a:xfrm>
            <a:off x="217925" y="178821"/>
            <a:ext cx="10271094" cy="632020"/>
          </a:xfrm>
        </p:spPr>
        <p:txBody>
          <a:bodyPr/>
          <a:lstStyle/>
          <a:p>
            <a:r>
              <a:rPr lang="fr-BE" sz="3200" dirty="0" err="1"/>
              <a:t>Dependency</a:t>
            </a:r>
            <a:r>
              <a:rPr lang="fr-BE" sz="3200" dirty="0"/>
              <a:t> Inversion </a:t>
            </a:r>
            <a:r>
              <a:rPr lang="fr-BE" sz="3200" dirty="0" err="1"/>
              <a:t>Principle</a:t>
            </a:r>
            <a:endParaRPr lang="en-BE" sz="3200" dirty="0"/>
          </a:p>
        </p:txBody>
      </p:sp>
      <p:sp>
        <p:nvSpPr>
          <p:cNvPr id="7" name="TextBox 6">
            <a:extLst>
              <a:ext uri="{FF2B5EF4-FFF2-40B4-BE49-F238E27FC236}">
                <a16:creationId xmlns:a16="http://schemas.microsoft.com/office/drawing/2014/main" id="{E9DE484D-E23A-461D-86F9-F39CDEAA5304}"/>
              </a:ext>
            </a:extLst>
          </p:cNvPr>
          <p:cNvSpPr txBox="1"/>
          <p:nvPr/>
        </p:nvSpPr>
        <p:spPr>
          <a:xfrm>
            <a:off x="7521677" y="4144010"/>
            <a:ext cx="1470274" cy="461665"/>
          </a:xfrm>
          <a:prstGeom prst="rect">
            <a:avLst/>
          </a:prstGeom>
          <a:solidFill>
            <a:schemeClr val="accent1"/>
          </a:solidFill>
          <a:ln>
            <a:solidFill>
              <a:schemeClr val="accent1">
                <a:lumMod val="75000"/>
              </a:schemeClr>
            </a:solidFill>
          </a:ln>
        </p:spPr>
        <p:txBody>
          <a:bodyPr wrap="none" rtlCol="0">
            <a:spAutoFit/>
          </a:bodyPr>
          <a:lstStyle/>
          <a:p>
            <a:r>
              <a:rPr lang="nl-BE" sz="2400" dirty="0">
                <a:solidFill>
                  <a:schemeClr val="bg1"/>
                </a:solidFill>
              </a:rPr>
              <a:t>Low level</a:t>
            </a:r>
            <a:endParaRPr lang="en-BE" sz="2400" dirty="0">
              <a:solidFill>
                <a:schemeClr val="bg1"/>
              </a:solidFill>
            </a:endParaRPr>
          </a:p>
        </p:txBody>
      </p:sp>
      <p:sp>
        <p:nvSpPr>
          <p:cNvPr id="8" name="TextBox 7">
            <a:extLst>
              <a:ext uri="{FF2B5EF4-FFF2-40B4-BE49-F238E27FC236}">
                <a16:creationId xmlns:a16="http://schemas.microsoft.com/office/drawing/2014/main" id="{9AF32074-93CB-48A0-AC65-EA6143BE1F04}"/>
              </a:ext>
            </a:extLst>
          </p:cNvPr>
          <p:cNvSpPr txBox="1"/>
          <p:nvPr/>
        </p:nvSpPr>
        <p:spPr>
          <a:xfrm>
            <a:off x="5874774" y="1483294"/>
            <a:ext cx="1539204" cy="461665"/>
          </a:xfrm>
          <a:prstGeom prst="rect">
            <a:avLst/>
          </a:prstGeom>
          <a:solidFill>
            <a:schemeClr val="accent1"/>
          </a:solidFill>
          <a:ln>
            <a:solidFill>
              <a:schemeClr val="accent1">
                <a:lumMod val="75000"/>
              </a:schemeClr>
            </a:solidFill>
          </a:ln>
        </p:spPr>
        <p:txBody>
          <a:bodyPr wrap="none" rtlCol="0">
            <a:spAutoFit/>
          </a:bodyPr>
          <a:lstStyle/>
          <a:p>
            <a:r>
              <a:rPr lang="nl-BE" sz="2400" dirty="0">
                <a:solidFill>
                  <a:schemeClr val="bg1"/>
                </a:solidFill>
              </a:rPr>
              <a:t>High level</a:t>
            </a:r>
            <a:endParaRPr lang="en-BE" sz="2400" dirty="0">
              <a:solidFill>
                <a:schemeClr val="bg1"/>
              </a:solidFill>
            </a:endParaRPr>
          </a:p>
        </p:txBody>
      </p:sp>
      <p:cxnSp>
        <p:nvCxnSpPr>
          <p:cNvPr id="10" name="Straight Arrow Connector 9">
            <a:extLst>
              <a:ext uri="{FF2B5EF4-FFF2-40B4-BE49-F238E27FC236}">
                <a16:creationId xmlns:a16="http://schemas.microsoft.com/office/drawing/2014/main" id="{D764A2D0-597B-4ACC-A4A4-39CAB628130F}"/>
              </a:ext>
            </a:extLst>
          </p:cNvPr>
          <p:cNvCxnSpPr/>
          <p:nvPr/>
        </p:nvCxnSpPr>
        <p:spPr>
          <a:xfrm flipH="1">
            <a:off x="3908323" y="1714126"/>
            <a:ext cx="1858296" cy="230833"/>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99E47A81-6262-4DCF-840D-95DE09C311F7}"/>
              </a:ext>
            </a:extLst>
          </p:cNvPr>
          <p:cNvCxnSpPr>
            <a:cxnSpLocks/>
          </p:cNvCxnSpPr>
          <p:nvPr/>
        </p:nvCxnSpPr>
        <p:spPr>
          <a:xfrm flipH="1" flipV="1">
            <a:off x="5874774" y="3406877"/>
            <a:ext cx="1539204" cy="919751"/>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194672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C908-F8B0-485D-8B80-C765DC74291B}"/>
              </a:ext>
            </a:extLst>
          </p:cNvPr>
          <p:cNvSpPr>
            <a:spLocks noGrp="1"/>
          </p:cNvSpPr>
          <p:nvPr>
            <p:ph type="ctrTitle"/>
          </p:nvPr>
        </p:nvSpPr>
        <p:spPr/>
        <p:txBody>
          <a:bodyPr/>
          <a:lstStyle/>
          <a:p>
            <a:r>
              <a:rPr lang="nl-BE" dirty="0"/>
              <a:t>Need to knows</a:t>
            </a:r>
            <a:endParaRPr lang="en-BE" dirty="0"/>
          </a:p>
        </p:txBody>
      </p:sp>
      <p:sp>
        <p:nvSpPr>
          <p:cNvPr id="5" name="Subtitle 4">
            <a:extLst>
              <a:ext uri="{FF2B5EF4-FFF2-40B4-BE49-F238E27FC236}">
                <a16:creationId xmlns:a16="http://schemas.microsoft.com/office/drawing/2014/main" id="{B8BE17F8-C6B1-4839-8B99-2FEFF56FD993}"/>
              </a:ext>
            </a:extLst>
          </p:cNvPr>
          <p:cNvSpPr>
            <a:spLocks noGrp="1"/>
          </p:cNvSpPr>
          <p:nvPr>
            <p:ph type="subTitle" idx="1"/>
          </p:nvPr>
        </p:nvSpPr>
        <p:spPr>
          <a:xfrm>
            <a:off x="1472400" y="2713354"/>
            <a:ext cx="6098399" cy="1010086"/>
          </a:xfrm>
        </p:spPr>
        <p:txBody>
          <a:bodyPr/>
          <a:lstStyle/>
          <a:p>
            <a:r>
              <a:rPr lang="nl-BE"/>
              <a:t>Extension methods</a:t>
            </a:r>
            <a:endParaRPr lang="en-BE" dirty="0"/>
          </a:p>
        </p:txBody>
      </p:sp>
      <p:sp>
        <p:nvSpPr>
          <p:cNvPr id="6" name="Text Placeholder 5">
            <a:extLst>
              <a:ext uri="{FF2B5EF4-FFF2-40B4-BE49-F238E27FC236}">
                <a16:creationId xmlns:a16="http://schemas.microsoft.com/office/drawing/2014/main" id="{1B3E830D-1622-4EA0-9241-DCE81D025B66}"/>
              </a:ext>
            </a:extLst>
          </p:cNvPr>
          <p:cNvSpPr>
            <a:spLocks noGrp="1"/>
          </p:cNvSpPr>
          <p:nvPr>
            <p:ph type="body" sz="quarter" idx="10"/>
          </p:nvPr>
        </p:nvSpPr>
        <p:spPr/>
        <p:txBody>
          <a:bodyPr/>
          <a:lstStyle/>
          <a:p>
            <a:r>
              <a:rPr lang="nl-BE" dirty="0"/>
              <a:t>2</a:t>
            </a:r>
            <a:endParaRPr lang="en-BE" dirty="0"/>
          </a:p>
        </p:txBody>
      </p:sp>
    </p:spTree>
    <p:extLst>
      <p:ext uri="{BB962C8B-B14F-4D97-AF65-F5344CB8AC3E}">
        <p14:creationId xmlns:p14="http://schemas.microsoft.com/office/powerpoint/2010/main" val="31023353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C908-F8B0-485D-8B80-C765DC74291B}"/>
              </a:ext>
            </a:extLst>
          </p:cNvPr>
          <p:cNvSpPr>
            <a:spLocks noGrp="1"/>
          </p:cNvSpPr>
          <p:nvPr>
            <p:ph type="ctrTitle"/>
          </p:nvPr>
        </p:nvSpPr>
        <p:spPr/>
        <p:txBody>
          <a:bodyPr/>
          <a:lstStyle/>
          <a:p>
            <a:r>
              <a:rPr lang="nl-BE" dirty="0"/>
              <a:t>Need to knows</a:t>
            </a:r>
            <a:endParaRPr lang="en-BE" dirty="0"/>
          </a:p>
        </p:txBody>
      </p:sp>
      <p:sp>
        <p:nvSpPr>
          <p:cNvPr id="5" name="Subtitle 4">
            <a:extLst>
              <a:ext uri="{FF2B5EF4-FFF2-40B4-BE49-F238E27FC236}">
                <a16:creationId xmlns:a16="http://schemas.microsoft.com/office/drawing/2014/main" id="{B8BE17F8-C6B1-4839-8B99-2FEFF56FD993}"/>
              </a:ext>
            </a:extLst>
          </p:cNvPr>
          <p:cNvSpPr>
            <a:spLocks noGrp="1"/>
          </p:cNvSpPr>
          <p:nvPr>
            <p:ph type="subTitle" idx="1"/>
          </p:nvPr>
        </p:nvSpPr>
        <p:spPr>
          <a:xfrm>
            <a:off x="1472400" y="2713354"/>
            <a:ext cx="6098399" cy="1010086"/>
          </a:xfrm>
        </p:spPr>
        <p:txBody>
          <a:bodyPr/>
          <a:lstStyle/>
          <a:p>
            <a:r>
              <a:rPr lang="nl-BE" dirty="0"/>
              <a:t>async / await</a:t>
            </a:r>
            <a:endParaRPr lang="en-BE" dirty="0"/>
          </a:p>
        </p:txBody>
      </p:sp>
      <p:sp>
        <p:nvSpPr>
          <p:cNvPr id="6" name="Text Placeholder 5">
            <a:extLst>
              <a:ext uri="{FF2B5EF4-FFF2-40B4-BE49-F238E27FC236}">
                <a16:creationId xmlns:a16="http://schemas.microsoft.com/office/drawing/2014/main" id="{1B3E830D-1622-4EA0-9241-DCE81D025B66}"/>
              </a:ext>
            </a:extLst>
          </p:cNvPr>
          <p:cNvSpPr>
            <a:spLocks noGrp="1"/>
          </p:cNvSpPr>
          <p:nvPr>
            <p:ph type="body" sz="quarter" idx="10"/>
          </p:nvPr>
        </p:nvSpPr>
        <p:spPr/>
        <p:txBody>
          <a:bodyPr/>
          <a:lstStyle/>
          <a:p>
            <a:r>
              <a:rPr lang="nl-BE" dirty="0"/>
              <a:t>3</a:t>
            </a:r>
            <a:endParaRPr lang="en-BE" dirty="0"/>
          </a:p>
        </p:txBody>
      </p:sp>
    </p:spTree>
    <p:extLst>
      <p:ext uri="{BB962C8B-B14F-4D97-AF65-F5344CB8AC3E}">
        <p14:creationId xmlns:p14="http://schemas.microsoft.com/office/powerpoint/2010/main" val="41721807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7BB85AC-B1CA-4F18-9DCA-A4277312854A}"/>
              </a:ext>
            </a:extLst>
          </p:cNvPr>
          <p:cNvSpPr/>
          <p:nvPr/>
        </p:nvSpPr>
        <p:spPr>
          <a:xfrm>
            <a:off x="1420264" y="2100372"/>
            <a:ext cx="7848110" cy="1815882"/>
          </a:xfrm>
          <a:prstGeom prst="rect">
            <a:avLst/>
          </a:prstGeom>
        </p:spPr>
        <p:txBody>
          <a:bodyPr wrap="square">
            <a:spAutoFit/>
          </a:bodyPr>
          <a:lstStyle/>
          <a:p>
            <a:r>
              <a:rPr lang="nl-BE" sz="2800" dirty="0">
                <a:solidFill>
                  <a:srgbClr val="0000FF"/>
                </a:solidFill>
                <a:latin typeface="Consolas" panose="020B0609020204030204" pitchFamily="49" charset="0"/>
              </a:rPr>
              <a:t>public</a:t>
            </a:r>
            <a:r>
              <a:rPr lang="nl-BE" sz="2800" dirty="0">
                <a:solidFill>
                  <a:srgbClr val="000000"/>
                </a:solidFill>
                <a:latin typeface="Consolas" panose="020B0609020204030204" pitchFamily="49" charset="0"/>
              </a:rPr>
              <a:t> </a:t>
            </a:r>
            <a:r>
              <a:rPr lang="nl-BE" sz="2800" b="1" dirty="0">
                <a:solidFill>
                  <a:srgbClr val="0000FF"/>
                </a:solidFill>
                <a:latin typeface="Consolas" panose="020B0609020204030204" pitchFamily="49" charset="0"/>
              </a:rPr>
              <a:t>async</a:t>
            </a:r>
            <a:r>
              <a:rPr lang="nl-BE" sz="2800" dirty="0">
                <a:solidFill>
                  <a:srgbClr val="000000"/>
                </a:solidFill>
                <a:latin typeface="Consolas" panose="020B0609020204030204" pitchFamily="49" charset="0"/>
              </a:rPr>
              <a:t> Task DoSomethingAsync()</a:t>
            </a:r>
          </a:p>
          <a:p>
            <a:r>
              <a:rPr lang="en-BE" sz="2800" dirty="0">
                <a:solidFill>
                  <a:srgbClr val="000000"/>
                </a:solidFill>
                <a:latin typeface="Consolas" panose="020B0609020204030204" pitchFamily="49" charset="0"/>
              </a:rPr>
              <a:t>{</a:t>
            </a:r>
          </a:p>
          <a:p>
            <a:r>
              <a:rPr lang="nl-BE" sz="2800" dirty="0">
                <a:solidFill>
                  <a:srgbClr val="000000"/>
                </a:solidFill>
                <a:latin typeface="Consolas" panose="020B0609020204030204" pitchFamily="49" charset="0"/>
              </a:rPr>
              <a:t>    </a:t>
            </a:r>
            <a:r>
              <a:rPr lang="nl-BE" sz="2800" b="1" dirty="0">
                <a:solidFill>
                  <a:srgbClr val="0000FF"/>
                </a:solidFill>
                <a:latin typeface="Consolas" panose="020B0609020204030204" pitchFamily="49" charset="0"/>
              </a:rPr>
              <a:t>await</a:t>
            </a:r>
            <a:r>
              <a:rPr lang="nl-BE" sz="2800" dirty="0">
                <a:solidFill>
                  <a:srgbClr val="000000"/>
                </a:solidFill>
                <a:latin typeface="Consolas" panose="020B0609020204030204" pitchFamily="49" charset="0"/>
              </a:rPr>
              <a:t> Task.Delay(100);</a:t>
            </a:r>
          </a:p>
          <a:p>
            <a:r>
              <a:rPr lang="en-BE" sz="2800" dirty="0">
                <a:solidFill>
                  <a:srgbClr val="000000"/>
                </a:solidFill>
                <a:latin typeface="Consolas" panose="020B0609020204030204" pitchFamily="49" charset="0"/>
              </a:rPr>
              <a:t>}</a:t>
            </a:r>
            <a:endParaRPr lang="en-BE" sz="2800" dirty="0"/>
          </a:p>
        </p:txBody>
      </p:sp>
    </p:spTree>
    <p:extLst>
      <p:ext uri="{BB962C8B-B14F-4D97-AF65-F5344CB8AC3E}">
        <p14:creationId xmlns:p14="http://schemas.microsoft.com/office/powerpoint/2010/main" val="3329119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66.media.tumblr.com/tumblr_ligqu6krzj1qe0eclo1_r13_500.gif">
            <a:extLst>
              <a:ext uri="{FF2B5EF4-FFF2-40B4-BE49-F238E27FC236}">
                <a16:creationId xmlns:a16="http://schemas.microsoft.com/office/drawing/2014/main" id="{3B49AA11-693A-4E35-802C-1070D6B53916}"/>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962275" y="1608138"/>
            <a:ext cx="4762500" cy="2800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9520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7BB85AC-B1CA-4F18-9DCA-A4277312854A}"/>
              </a:ext>
            </a:extLst>
          </p:cNvPr>
          <p:cNvSpPr/>
          <p:nvPr/>
        </p:nvSpPr>
        <p:spPr>
          <a:xfrm>
            <a:off x="1420264" y="2100372"/>
            <a:ext cx="7848110" cy="1815882"/>
          </a:xfrm>
          <a:prstGeom prst="rect">
            <a:avLst/>
          </a:prstGeom>
        </p:spPr>
        <p:txBody>
          <a:bodyPr wrap="square">
            <a:spAutoFit/>
          </a:bodyPr>
          <a:lstStyle/>
          <a:p>
            <a:r>
              <a:rPr lang="nl-BE" sz="2800" dirty="0">
                <a:solidFill>
                  <a:srgbClr val="0000FF"/>
                </a:solidFill>
                <a:latin typeface="Consolas" panose="020B0609020204030204" pitchFamily="49" charset="0"/>
              </a:rPr>
              <a:t>public</a:t>
            </a:r>
            <a:r>
              <a:rPr lang="nl-BE" sz="2800" dirty="0">
                <a:solidFill>
                  <a:srgbClr val="000000"/>
                </a:solidFill>
                <a:latin typeface="Consolas" panose="020B0609020204030204" pitchFamily="49" charset="0"/>
              </a:rPr>
              <a:t> </a:t>
            </a:r>
            <a:r>
              <a:rPr lang="nl-BE" sz="2800" b="1" dirty="0">
                <a:solidFill>
                  <a:srgbClr val="0000FF"/>
                </a:solidFill>
                <a:latin typeface="Consolas" panose="020B0609020204030204" pitchFamily="49" charset="0"/>
              </a:rPr>
              <a:t>async</a:t>
            </a:r>
            <a:r>
              <a:rPr lang="nl-BE" sz="2800" dirty="0">
                <a:solidFill>
                  <a:srgbClr val="000000"/>
                </a:solidFill>
                <a:latin typeface="Consolas" panose="020B0609020204030204" pitchFamily="49" charset="0"/>
              </a:rPr>
              <a:t> Task DoSomethingAsync()</a:t>
            </a:r>
          </a:p>
          <a:p>
            <a:r>
              <a:rPr lang="en-BE" sz="2800" dirty="0">
                <a:solidFill>
                  <a:srgbClr val="000000"/>
                </a:solidFill>
                <a:latin typeface="Consolas" panose="020B0609020204030204" pitchFamily="49" charset="0"/>
              </a:rPr>
              <a:t>{</a:t>
            </a:r>
          </a:p>
          <a:p>
            <a:r>
              <a:rPr lang="nl-BE" sz="2800" dirty="0">
                <a:solidFill>
                  <a:srgbClr val="000000"/>
                </a:solidFill>
                <a:latin typeface="Consolas" panose="020B0609020204030204" pitchFamily="49" charset="0"/>
              </a:rPr>
              <a:t>    </a:t>
            </a:r>
            <a:r>
              <a:rPr lang="nl-BE" sz="2800" b="1" dirty="0">
                <a:solidFill>
                  <a:srgbClr val="0000FF"/>
                </a:solidFill>
                <a:latin typeface="Consolas" panose="020B0609020204030204" pitchFamily="49" charset="0"/>
              </a:rPr>
              <a:t>await</a:t>
            </a:r>
            <a:r>
              <a:rPr lang="nl-BE" sz="2800" dirty="0">
                <a:solidFill>
                  <a:srgbClr val="000000"/>
                </a:solidFill>
                <a:latin typeface="Consolas" panose="020B0609020204030204" pitchFamily="49" charset="0"/>
              </a:rPr>
              <a:t> Task.Delay(100);</a:t>
            </a:r>
          </a:p>
          <a:p>
            <a:r>
              <a:rPr lang="en-BE" sz="2800" dirty="0">
                <a:solidFill>
                  <a:srgbClr val="000000"/>
                </a:solidFill>
                <a:latin typeface="Consolas" panose="020B0609020204030204" pitchFamily="49" charset="0"/>
              </a:rPr>
              <a:t>}</a:t>
            </a:r>
            <a:endParaRPr lang="en-BE" sz="2800" dirty="0"/>
          </a:p>
        </p:txBody>
      </p:sp>
      <p:sp>
        <p:nvSpPr>
          <p:cNvPr id="6" name="TextBox 5">
            <a:extLst>
              <a:ext uri="{FF2B5EF4-FFF2-40B4-BE49-F238E27FC236}">
                <a16:creationId xmlns:a16="http://schemas.microsoft.com/office/drawing/2014/main" id="{2CD18B08-6C04-4466-AA03-B9698FB41DD1}"/>
              </a:ext>
            </a:extLst>
          </p:cNvPr>
          <p:cNvSpPr txBox="1"/>
          <p:nvPr/>
        </p:nvSpPr>
        <p:spPr>
          <a:xfrm>
            <a:off x="2837204" y="752030"/>
            <a:ext cx="5362365" cy="954107"/>
          </a:xfrm>
          <a:prstGeom prst="rect">
            <a:avLst/>
          </a:prstGeom>
          <a:solidFill>
            <a:schemeClr val="accent1"/>
          </a:solidFill>
        </p:spPr>
        <p:txBody>
          <a:bodyPr wrap="none" rtlCol="0">
            <a:spAutoFit/>
          </a:bodyPr>
          <a:lstStyle/>
          <a:p>
            <a:r>
              <a:rPr lang="nl-BE" sz="2800" dirty="0">
                <a:solidFill>
                  <a:schemeClr val="bg1"/>
                </a:solidFill>
              </a:rPr>
              <a:t>Doesn’t do anything special, </a:t>
            </a:r>
          </a:p>
          <a:p>
            <a:r>
              <a:rPr lang="nl-BE" sz="2800" dirty="0">
                <a:solidFill>
                  <a:schemeClr val="bg1"/>
                </a:solidFill>
              </a:rPr>
              <a:t>it just enables the await keyword</a:t>
            </a:r>
            <a:endParaRPr lang="en-BE" sz="2800" dirty="0">
              <a:solidFill>
                <a:schemeClr val="bg1"/>
              </a:solidFill>
            </a:endParaRPr>
          </a:p>
        </p:txBody>
      </p:sp>
      <p:cxnSp>
        <p:nvCxnSpPr>
          <p:cNvPr id="3" name="Straight Arrow Connector 2">
            <a:extLst>
              <a:ext uri="{FF2B5EF4-FFF2-40B4-BE49-F238E27FC236}">
                <a16:creationId xmlns:a16="http://schemas.microsoft.com/office/drawing/2014/main" id="{1B69FFBE-81F4-4EFB-A8E5-CC55E8EDF030}"/>
              </a:ext>
            </a:extLst>
          </p:cNvPr>
          <p:cNvCxnSpPr/>
          <p:nvPr/>
        </p:nvCxnSpPr>
        <p:spPr>
          <a:xfrm>
            <a:off x="3367043" y="1680499"/>
            <a:ext cx="0" cy="507224"/>
          </a:xfrm>
          <a:prstGeom prst="straightConnector1">
            <a:avLst/>
          </a:prstGeom>
          <a:ln w="38100">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427062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1BA03-BE67-41D8-B626-BCF43E6CF111}"/>
              </a:ext>
            </a:extLst>
          </p:cNvPr>
          <p:cNvSpPr>
            <a:spLocks noGrp="1"/>
          </p:cNvSpPr>
          <p:nvPr>
            <p:ph type="title"/>
          </p:nvPr>
        </p:nvSpPr>
        <p:spPr/>
        <p:txBody>
          <a:bodyPr/>
          <a:lstStyle/>
          <a:p>
            <a:r>
              <a:rPr lang="nl-BE" dirty="0">
                <a:solidFill>
                  <a:srgbClr val="007ACC"/>
                </a:solidFill>
                <a:latin typeface="Consolas" panose="020B0609020204030204" pitchFamily="49" charset="0"/>
              </a:rPr>
              <a:t>await</a:t>
            </a:r>
            <a:endParaRPr lang="en-BE" dirty="0">
              <a:solidFill>
                <a:srgbClr val="007ACC"/>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C0045AD-A305-462F-A8F5-D6486C4270F9}"/>
              </a:ext>
            </a:extLst>
          </p:cNvPr>
          <p:cNvSpPr>
            <a:spLocks noGrp="1"/>
          </p:cNvSpPr>
          <p:nvPr>
            <p:ph idx="1"/>
          </p:nvPr>
        </p:nvSpPr>
        <p:spPr/>
        <p:txBody>
          <a:bodyPr/>
          <a:lstStyle/>
          <a:p>
            <a:r>
              <a:rPr lang="nl-BE" dirty="0"/>
              <a:t>Awaitable is an asynchronous operation</a:t>
            </a:r>
          </a:p>
          <a:p>
            <a:pPr lvl="1"/>
            <a:r>
              <a:rPr lang="nl-BE" sz="2000" dirty="0"/>
              <a:t>Await examines the awaitable to see if it has already completed</a:t>
            </a:r>
          </a:p>
          <a:p>
            <a:pPr lvl="1"/>
            <a:r>
              <a:rPr lang="nl-BE" sz="2000" dirty="0"/>
              <a:t>If the awaitable has already completed, the method just continues running</a:t>
            </a:r>
          </a:p>
          <a:p>
            <a:pPr lvl="1"/>
            <a:r>
              <a:rPr lang="nl-BE" sz="2000" dirty="0"/>
              <a:t>If the “await” sees that the awaitable has not completed, then it acts asynchronously.</a:t>
            </a:r>
          </a:p>
          <a:p>
            <a:endParaRPr lang="nl-BE" dirty="0"/>
          </a:p>
          <a:p>
            <a:r>
              <a:rPr lang="nl-BE" dirty="0"/>
              <a:t>“await” takes a single argument – the awaitable</a:t>
            </a:r>
          </a:p>
          <a:p>
            <a:r>
              <a:rPr lang="nl-BE" dirty="0"/>
              <a:t>2 types</a:t>
            </a:r>
          </a:p>
          <a:p>
            <a:pPr lvl="1"/>
            <a:r>
              <a:rPr lang="nl-BE" sz="2000" dirty="0"/>
              <a:t>Task&lt;T&gt;</a:t>
            </a:r>
          </a:p>
          <a:p>
            <a:pPr lvl="1"/>
            <a:r>
              <a:rPr lang="nl-BE" sz="2000" dirty="0"/>
              <a:t>Task</a:t>
            </a:r>
          </a:p>
          <a:p>
            <a:endParaRPr lang="en-BE" dirty="0"/>
          </a:p>
        </p:txBody>
      </p:sp>
    </p:spTree>
    <p:extLst>
      <p:ext uri="{BB962C8B-B14F-4D97-AF65-F5344CB8AC3E}">
        <p14:creationId xmlns:p14="http://schemas.microsoft.com/office/powerpoint/2010/main" val="14630112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270AD-F163-4CF6-A5F6-E733D6908D99}"/>
              </a:ext>
            </a:extLst>
          </p:cNvPr>
          <p:cNvSpPr>
            <a:spLocks noGrp="1"/>
          </p:cNvSpPr>
          <p:nvPr>
            <p:ph type="title"/>
          </p:nvPr>
        </p:nvSpPr>
        <p:spPr/>
        <p:txBody>
          <a:bodyPr/>
          <a:lstStyle/>
          <a:p>
            <a:r>
              <a:rPr lang="nl-BE" dirty="0"/>
              <a:t>Return types</a:t>
            </a:r>
            <a:endParaRPr lang="en-BE" dirty="0"/>
          </a:p>
        </p:txBody>
      </p:sp>
      <p:sp>
        <p:nvSpPr>
          <p:cNvPr id="3" name="Content Placeholder 2">
            <a:extLst>
              <a:ext uri="{FF2B5EF4-FFF2-40B4-BE49-F238E27FC236}">
                <a16:creationId xmlns:a16="http://schemas.microsoft.com/office/drawing/2014/main" id="{7DC17F15-20E1-45D8-A689-6CC00BDDE64A}"/>
              </a:ext>
            </a:extLst>
          </p:cNvPr>
          <p:cNvSpPr>
            <a:spLocks noGrp="1"/>
          </p:cNvSpPr>
          <p:nvPr>
            <p:ph idx="1"/>
          </p:nvPr>
        </p:nvSpPr>
        <p:spPr/>
        <p:txBody>
          <a:bodyPr/>
          <a:lstStyle/>
          <a:p>
            <a:r>
              <a:rPr lang="nl-BE" dirty="0"/>
              <a:t>Async methods can return Task&lt;T&gt;, Task or void</a:t>
            </a:r>
          </a:p>
          <a:p>
            <a:pPr lvl="1"/>
            <a:r>
              <a:rPr lang="nl-BE" dirty="0"/>
              <a:t>Task&lt;T&gt; and Task are awaitable</a:t>
            </a:r>
          </a:p>
          <a:p>
            <a:pPr lvl="1"/>
            <a:r>
              <a:rPr lang="nl-BE" dirty="0"/>
              <a:t>void is not</a:t>
            </a:r>
          </a:p>
          <a:p>
            <a:pPr lvl="1"/>
            <a:endParaRPr lang="nl-BE" dirty="0"/>
          </a:p>
          <a:p>
            <a:endParaRPr lang="en-BE" dirty="0"/>
          </a:p>
        </p:txBody>
      </p:sp>
      <p:sp>
        <p:nvSpPr>
          <p:cNvPr id="4" name="Rectangle 3">
            <a:extLst>
              <a:ext uri="{FF2B5EF4-FFF2-40B4-BE49-F238E27FC236}">
                <a16:creationId xmlns:a16="http://schemas.microsoft.com/office/drawing/2014/main" id="{4C7DBAC4-766B-493E-A965-E66F152BA5A4}"/>
              </a:ext>
            </a:extLst>
          </p:cNvPr>
          <p:cNvSpPr/>
          <p:nvPr/>
        </p:nvSpPr>
        <p:spPr>
          <a:xfrm>
            <a:off x="666044" y="3039306"/>
            <a:ext cx="9662549" cy="1938992"/>
          </a:xfrm>
          <a:prstGeom prst="rect">
            <a:avLst/>
          </a:prstGeom>
          <a:ln>
            <a:solidFill>
              <a:schemeClr val="bg1">
                <a:lumMod val="85000"/>
              </a:schemeClr>
            </a:solidFill>
          </a:ln>
        </p:spPr>
        <p:txBody>
          <a:bodyPr wrap="square">
            <a:spAutoFit/>
          </a:bodyPr>
          <a:lstStyle/>
          <a:p>
            <a:r>
              <a:rPr lang="nl-BE" sz="2400" dirty="0">
                <a:solidFill>
                  <a:srgbClr val="0000FF"/>
                </a:solidFill>
                <a:latin typeface="Consolas" panose="020B0609020204030204" pitchFamily="49" charset="0"/>
              </a:rPr>
              <a:t>public</a:t>
            </a:r>
            <a:r>
              <a:rPr lang="nl-BE" sz="2400" dirty="0">
                <a:solidFill>
                  <a:srgbClr val="000000"/>
                </a:solidFill>
                <a:latin typeface="Consolas" panose="020B0609020204030204" pitchFamily="49" charset="0"/>
              </a:rPr>
              <a:t> </a:t>
            </a:r>
            <a:r>
              <a:rPr lang="nl-BE" sz="2400" dirty="0">
                <a:solidFill>
                  <a:srgbClr val="0000FF"/>
                </a:solidFill>
                <a:latin typeface="Consolas" panose="020B0609020204030204" pitchFamily="49" charset="0"/>
              </a:rPr>
              <a:t>async</a:t>
            </a:r>
            <a:r>
              <a:rPr lang="nl-BE" sz="2400" dirty="0">
                <a:solidFill>
                  <a:srgbClr val="000000"/>
                </a:solidFill>
                <a:latin typeface="Consolas" panose="020B0609020204030204" pitchFamily="49" charset="0"/>
              </a:rPr>
              <a:t> Task&lt;</a:t>
            </a:r>
            <a:r>
              <a:rPr lang="nl-BE" sz="2400" dirty="0">
                <a:solidFill>
                  <a:srgbClr val="007ACC"/>
                </a:solidFill>
                <a:latin typeface="Consolas" panose="020B0609020204030204" pitchFamily="49" charset="0"/>
              </a:rPr>
              <a:t>int</a:t>
            </a:r>
            <a:r>
              <a:rPr lang="nl-BE" sz="2400" dirty="0">
                <a:solidFill>
                  <a:srgbClr val="000000"/>
                </a:solidFill>
                <a:latin typeface="Consolas" panose="020B0609020204030204" pitchFamily="49" charset="0"/>
              </a:rPr>
              <a:t>&gt; DoSomethingAsync()</a:t>
            </a:r>
          </a:p>
          <a:p>
            <a:r>
              <a:rPr lang="en-BE" sz="2400" dirty="0">
                <a:solidFill>
                  <a:srgbClr val="000000"/>
                </a:solidFill>
                <a:latin typeface="Consolas" panose="020B0609020204030204" pitchFamily="49" charset="0"/>
              </a:rPr>
              <a:t>{</a:t>
            </a:r>
          </a:p>
          <a:p>
            <a:r>
              <a:rPr lang="nl-BE" sz="2400" dirty="0">
                <a:solidFill>
                  <a:srgbClr val="0000FF"/>
                </a:solidFill>
                <a:latin typeface="Consolas" panose="020B0609020204030204" pitchFamily="49" charset="0"/>
              </a:rPr>
              <a:t>	await</a:t>
            </a:r>
            <a:r>
              <a:rPr lang="nl-BE" sz="2400" dirty="0">
                <a:solidFill>
                  <a:srgbClr val="000000"/>
                </a:solidFill>
                <a:latin typeface="Consolas" panose="020B0609020204030204" pitchFamily="49" charset="0"/>
              </a:rPr>
              <a:t> Task.Delay(100);</a:t>
            </a:r>
          </a:p>
          <a:p>
            <a:r>
              <a:rPr lang="nl-BE" sz="2400" dirty="0">
                <a:solidFill>
                  <a:srgbClr val="0000FF"/>
                </a:solidFill>
                <a:latin typeface="Consolas" panose="020B0609020204030204" pitchFamily="49" charset="0"/>
              </a:rPr>
              <a:t>	return</a:t>
            </a:r>
            <a:r>
              <a:rPr lang="nl-BE" sz="2400" dirty="0">
                <a:solidFill>
                  <a:srgbClr val="000000"/>
                </a:solidFill>
                <a:latin typeface="Consolas" panose="020B0609020204030204" pitchFamily="49" charset="0"/>
              </a:rPr>
              <a:t> 42;</a:t>
            </a:r>
          </a:p>
          <a:p>
            <a:r>
              <a:rPr lang="en-BE" sz="2400" dirty="0">
                <a:solidFill>
                  <a:srgbClr val="000000"/>
                </a:solidFill>
                <a:latin typeface="Consolas" panose="020B0609020204030204" pitchFamily="49" charset="0"/>
              </a:rPr>
              <a:t>}</a:t>
            </a:r>
            <a:endParaRPr lang="en-BE" sz="2400" dirty="0"/>
          </a:p>
        </p:txBody>
      </p:sp>
    </p:spTree>
    <p:extLst>
      <p:ext uri="{BB962C8B-B14F-4D97-AF65-F5344CB8AC3E}">
        <p14:creationId xmlns:p14="http://schemas.microsoft.com/office/powerpoint/2010/main" val="23226901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5FEE5-B286-4976-89E3-E2B6519A121A}"/>
              </a:ext>
            </a:extLst>
          </p:cNvPr>
          <p:cNvSpPr>
            <a:spLocks noGrp="1"/>
          </p:cNvSpPr>
          <p:nvPr>
            <p:ph type="title"/>
          </p:nvPr>
        </p:nvSpPr>
        <p:spPr/>
        <p:txBody>
          <a:bodyPr/>
          <a:lstStyle/>
          <a:p>
            <a:r>
              <a:rPr lang="nl-BE" dirty="0"/>
              <a:t>Context</a:t>
            </a:r>
            <a:endParaRPr lang="en-BE" dirty="0"/>
          </a:p>
        </p:txBody>
      </p:sp>
      <p:sp>
        <p:nvSpPr>
          <p:cNvPr id="3" name="Content Placeholder 2">
            <a:extLst>
              <a:ext uri="{FF2B5EF4-FFF2-40B4-BE49-F238E27FC236}">
                <a16:creationId xmlns:a16="http://schemas.microsoft.com/office/drawing/2014/main" id="{2379EB3A-6A4B-4A48-AC69-02EF07ABCCFB}"/>
              </a:ext>
            </a:extLst>
          </p:cNvPr>
          <p:cNvSpPr>
            <a:spLocks noGrp="1"/>
          </p:cNvSpPr>
          <p:nvPr>
            <p:ph idx="1"/>
          </p:nvPr>
        </p:nvSpPr>
        <p:spPr/>
        <p:txBody>
          <a:bodyPr/>
          <a:lstStyle/>
          <a:p>
            <a:r>
              <a:rPr lang="nl-BE" dirty="0"/>
              <a:t>When you await a built-in awaitable, then the awaitable will capture the current “context”</a:t>
            </a:r>
          </a:p>
          <a:p>
            <a:pPr lvl="1"/>
            <a:r>
              <a:rPr lang="nl-BE" sz="2000" dirty="0"/>
              <a:t>If you are on a UI thread, then it’s the UI context</a:t>
            </a:r>
          </a:p>
          <a:p>
            <a:pPr lvl="1"/>
            <a:r>
              <a:rPr lang="nl-BE" sz="2000" dirty="0"/>
              <a:t>If you are responding to an ASP.NET request, then it’s an ASP.NET request context</a:t>
            </a:r>
            <a:endParaRPr lang="en-BE" sz="2000" dirty="0"/>
          </a:p>
        </p:txBody>
      </p:sp>
    </p:spTree>
    <p:extLst>
      <p:ext uri="{BB962C8B-B14F-4D97-AF65-F5344CB8AC3E}">
        <p14:creationId xmlns:p14="http://schemas.microsoft.com/office/powerpoint/2010/main" val="1296129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A2396-6EA4-46FB-B88C-EFD043C43DA6}"/>
              </a:ext>
            </a:extLst>
          </p:cNvPr>
          <p:cNvSpPr>
            <a:spLocks noGrp="1"/>
          </p:cNvSpPr>
          <p:nvPr>
            <p:ph type="title"/>
          </p:nvPr>
        </p:nvSpPr>
        <p:spPr/>
        <p:txBody>
          <a:bodyPr/>
          <a:lstStyle/>
          <a:p>
            <a:r>
              <a:rPr lang="nl-BE" dirty="0"/>
              <a:t>Conventions</a:t>
            </a:r>
            <a:endParaRPr lang="en-BE" dirty="0"/>
          </a:p>
        </p:txBody>
      </p:sp>
      <p:sp>
        <p:nvSpPr>
          <p:cNvPr id="3" name="Content Placeholder 2">
            <a:extLst>
              <a:ext uri="{FF2B5EF4-FFF2-40B4-BE49-F238E27FC236}">
                <a16:creationId xmlns:a16="http://schemas.microsoft.com/office/drawing/2014/main" id="{B98E5716-AC83-41D8-AD83-D2B1ECDA7A25}"/>
              </a:ext>
            </a:extLst>
          </p:cNvPr>
          <p:cNvSpPr>
            <a:spLocks noGrp="1"/>
          </p:cNvSpPr>
          <p:nvPr>
            <p:ph idx="1"/>
          </p:nvPr>
        </p:nvSpPr>
        <p:spPr/>
        <p:txBody>
          <a:bodyPr/>
          <a:lstStyle/>
          <a:p>
            <a:r>
              <a:rPr lang="nl-BE" dirty="0"/>
              <a:t>Maybe time to create one?</a:t>
            </a:r>
          </a:p>
          <a:p>
            <a:pPr lvl="1"/>
            <a:r>
              <a:rPr lang="nl-BE" sz="2000" dirty="0"/>
              <a:t>and maintain it</a:t>
            </a:r>
          </a:p>
          <a:p>
            <a:pPr lvl="1"/>
            <a:endParaRPr lang="nl-BE" dirty="0"/>
          </a:p>
          <a:p>
            <a:r>
              <a:rPr lang="nl-BE" dirty="0">
                <a:hlinkClick r:id="rId2"/>
              </a:rPr>
              <a:t>https://docs.microsoft.com/en-us/dotnet/csharp/programming-guide/inside-a-program/coding-conventions</a:t>
            </a:r>
            <a:endParaRPr lang="nl-BE" dirty="0"/>
          </a:p>
          <a:p>
            <a:endParaRPr lang="nl-BE" dirty="0"/>
          </a:p>
          <a:p>
            <a:r>
              <a:rPr lang="nl-BE" dirty="0">
                <a:hlinkClick r:id="rId3"/>
              </a:rPr>
              <a:t>https://github.com/ktaranov/naming-convention/blob/master/C%23%20Coding%20Standards%20and%20Naming%20Conventions.md</a:t>
            </a:r>
            <a:endParaRPr lang="nl-BE" dirty="0"/>
          </a:p>
          <a:p>
            <a:endParaRPr lang="nl-BE" dirty="0"/>
          </a:p>
          <a:p>
            <a:endParaRPr lang="en-BE" dirty="0"/>
          </a:p>
        </p:txBody>
      </p:sp>
    </p:spTree>
    <p:extLst>
      <p:ext uri="{BB962C8B-B14F-4D97-AF65-F5344CB8AC3E}">
        <p14:creationId xmlns:p14="http://schemas.microsoft.com/office/powerpoint/2010/main" val="4076194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FDC908-F8B0-485D-8B80-C765DC74291B}"/>
              </a:ext>
            </a:extLst>
          </p:cNvPr>
          <p:cNvSpPr>
            <a:spLocks noGrp="1"/>
          </p:cNvSpPr>
          <p:nvPr>
            <p:ph type="ctrTitle"/>
          </p:nvPr>
        </p:nvSpPr>
        <p:spPr/>
        <p:txBody>
          <a:bodyPr/>
          <a:lstStyle/>
          <a:p>
            <a:r>
              <a:rPr lang="nl-BE" dirty="0"/>
              <a:t>Need to knows</a:t>
            </a:r>
            <a:endParaRPr lang="en-BE" dirty="0"/>
          </a:p>
        </p:txBody>
      </p:sp>
      <p:sp>
        <p:nvSpPr>
          <p:cNvPr id="5" name="Subtitle 4">
            <a:extLst>
              <a:ext uri="{FF2B5EF4-FFF2-40B4-BE49-F238E27FC236}">
                <a16:creationId xmlns:a16="http://schemas.microsoft.com/office/drawing/2014/main" id="{B8BE17F8-C6B1-4839-8B99-2FEFF56FD993}"/>
              </a:ext>
            </a:extLst>
          </p:cNvPr>
          <p:cNvSpPr>
            <a:spLocks noGrp="1"/>
          </p:cNvSpPr>
          <p:nvPr>
            <p:ph type="subTitle" idx="1"/>
          </p:nvPr>
        </p:nvSpPr>
        <p:spPr>
          <a:xfrm>
            <a:off x="1472400" y="2713354"/>
            <a:ext cx="6098399" cy="1010086"/>
          </a:xfrm>
        </p:spPr>
        <p:txBody>
          <a:bodyPr/>
          <a:lstStyle/>
          <a:p>
            <a:r>
              <a:rPr lang="nl-BE" dirty="0"/>
              <a:t>Interfaces</a:t>
            </a:r>
            <a:endParaRPr lang="en-BE" dirty="0"/>
          </a:p>
        </p:txBody>
      </p:sp>
      <p:sp>
        <p:nvSpPr>
          <p:cNvPr id="6" name="Text Placeholder 5">
            <a:extLst>
              <a:ext uri="{FF2B5EF4-FFF2-40B4-BE49-F238E27FC236}">
                <a16:creationId xmlns:a16="http://schemas.microsoft.com/office/drawing/2014/main" id="{1B3E830D-1622-4EA0-9241-DCE81D025B66}"/>
              </a:ext>
            </a:extLst>
          </p:cNvPr>
          <p:cNvSpPr>
            <a:spLocks noGrp="1"/>
          </p:cNvSpPr>
          <p:nvPr>
            <p:ph type="body" sz="quarter" idx="10"/>
          </p:nvPr>
        </p:nvSpPr>
        <p:spPr/>
        <p:txBody>
          <a:bodyPr/>
          <a:lstStyle/>
          <a:p>
            <a:r>
              <a:rPr lang="nl-BE" dirty="0"/>
              <a:t>2</a:t>
            </a:r>
            <a:endParaRPr lang="en-BE" dirty="0"/>
          </a:p>
        </p:txBody>
      </p:sp>
    </p:spTree>
    <p:extLst>
      <p:ext uri="{BB962C8B-B14F-4D97-AF65-F5344CB8AC3E}">
        <p14:creationId xmlns:p14="http://schemas.microsoft.com/office/powerpoint/2010/main" val="852486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88885-9F97-434A-8F54-0C90A08DEDF8}"/>
              </a:ext>
            </a:extLst>
          </p:cNvPr>
          <p:cNvSpPr txBox="1"/>
          <p:nvPr/>
        </p:nvSpPr>
        <p:spPr>
          <a:xfrm>
            <a:off x="591255" y="2685147"/>
            <a:ext cx="9506128" cy="523220"/>
          </a:xfrm>
          <a:prstGeom prst="rect">
            <a:avLst/>
          </a:prstGeom>
          <a:noFill/>
        </p:spPr>
        <p:txBody>
          <a:bodyPr wrap="none" rtlCol="0">
            <a:spAutoFit/>
          </a:bodyPr>
          <a:lstStyle/>
          <a:p>
            <a:r>
              <a:rPr lang="nl-BE" sz="2800" dirty="0"/>
              <a:t>Can someone explain interfaces without mentioning code?</a:t>
            </a:r>
            <a:endParaRPr lang="en-BE" sz="2800" dirty="0"/>
          </a:p>
        </p:txBody>
      </p:sp>
    </p:spTree>
    <p:extLst>
      <p:ext uri="{BB962C8B-B14F-4D97-AF65-F5344CB8AC3E}">
        <p14:creationId xmlns:p14="http://schemas.microsoft.com/office/powerpoint/2010/main" val="201570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88885-9F97-434A-8F54-0C90A08DEDF8}"/>
              </a:ext>
            </a:extLst>
          </p:cNvPr>
          <p:cNvSpPr txBox="1"/>
          <p:nvPr/>
        </p:nvSpPr>
        <p:spPr>
          <a:xfrm>
            <a:off x="591255" y="2685147"/>
            <a:ext cx="9480480" cy="523220"/>
          </a:xfrm>
          <a:prstGeom prst="rect">
            <a:avLst/>
          </a:prstGeom>
          <a:noFill/>
        </p:spPr>
        <p:txBody>
          <a:bodyPr wrap="none" rtlCol="0">
            <a:spAutoFit/>
          </a:bodyPr>
          <a:lstStyle/>
          <a:p>
            <a:r>
              <a:rPr lang="nl-BE" sz="2800" dirty="0"/>
              <a:t>When should you use an abstract class, when an interface</a:t>
            </a:r>
            <a:endParaRPr lang="en-BE" sz="2800" dirty="0"/>
          </a:p>
        </p:txBody>
      </p:sp>
    </p:spTree>
    <p:extLst>
      <p:ext uri="{BB962C8B-B14F-4D97-AF65-F5344CB8AC3E}">
        <p14:creationId xmlns:p14="http://schemas.microsoft.com/office/powerpoint/2010/main" val="1302830512"/>
      </p:ext>
    </p:extLst>
  </p:cSld>
  <p:clrMapOvr>
    <a:masterClrMapping/>
  </p:clrMapOvr>
</p:sld>
</file>

<file path=ppt/theme/theme1.xml><?xml version="1.0" encoding="utf-8"?>
<a:theme xmlns:a="http://schemas.openxmlformats.org/drawingml/2006/main" name="Office-thema">
  <a:themeElements>
    <a:clrScheme name="Elmos">
      <a:dk1>
        <a:srgbClr val="000000"/>
      </a:dk1>
      <a:lt1>
        <a:srgbClr val="FFFFFF"/>
      </a:lt1>
      <a:dk2>
        <a:srgbClr val="444444"/>
      </a:dk2>
      <a:lt2>
        <a:srgbClr val="FFFFFF"/>
      </a:lt2>
      <a:accent1>
        <a:srgbClr val="86126A"/>
      </a:accent1>
      <a:accent2>
        <a:srgbClr val="444444"/>
      </a:accent2>
      <a:accent3>
        <a:srgbClr val="5B1767"/>
      </a:accent3>
      <a:accent4>
        <a:srgbClr val="351C65"/>
      </a:accent4>
      <a:accent5>
        <a:srgbClr val="4BACC6"/>
      </a:accent5>
      <a:accent6>
        <a:srgbClr val="F79646"/>
      </a:accent6>
      <a:hlink>
        <a:srgbClr val="0000FF"/>
      </a:hlink>
      <a:folHlink>
        <a:srgbClr val="800080"/>
      </a:folHlink>
    </a:clrScheme>
    <a:fontScheme name="Elmos">
      <a:majorFont>
        <a:latin typeface="Arial"/>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7067</TotalTime>
  <Words>1536</Words>
  <Application>Microsoft Office PowerPoint</Application>
  <PresentationFormat>Custom</PresentationFormat>
  <Paragraphs>314</Paragraphs>
  <Slides>53</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Arial</vt:lpstr>
      <vt:lpstr>Calibri</vt:lpstr>
      <vt:lpstr>Consolas</vt:lpstr>
      <vt:lpstr>ForoSans-Light</vt:lpstr>
      <vt:lpstr>Lucida Grande</vt:lpstr>
      <vt:lpstr>Wingdings</vt:lpstr>
      <vt:lpstr>Office-thema</vt:lpstr>
      <vt:lpstr>.NET</vt:lpstr>
      <vt:lpstr>PowerPoint Presentation</vt:lpstr>
      <vt:lpstr>Agenda</vt:lpstr>
      <vt:lpstr>Need to knows</vt:lpstr>
      <vt:lpstr>PowerPoint Presentation</vt:lpstr>
      <vt:lpstr>Conventions</vt:lpstr>
      <vt:lpstr>Need to knows</vt:lpstr>
      <vt:lpstr>PowerPoint Presentation</vt:lpstr>
      <vt:lpstr>PowerPoint Presentation</vt:lpstr>
      <vt:lpstr>Need to knows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Single-responsibility Principle</vt:lpstr>
      <vt:lpstr>Single-responsibility Principle</vt:lpstr>
      <vt:lpstr>Single-responsibility Principle</vt:lpstr>
      <vt:lpstr>PowerPoint Presentation</vt:lpstr>
      <vt:lpstr>PowerPoint Presentation</vt:lpstr>
      <vt:lpstr>PowerPoint Presentation</vt:lpstr>
      <vt:lpstr>Open-closed principle </vt:lpstr>
      <vt:lpstr>Open-closed principle </vt:lpstr>
      <vt:lpstr>Open-closed principle </vt:lpstr>
      <vt:lpstr>Open-closed principle </vt:lpstr>
      <vt:lpstr>Open-closed principle </vt:lpstr>
      <vt:lpstr>PowerPoint Presentation</vt:lpstr>
      <vt:lpstr>Liskov substitution principle</vt:lpstr>
      <vt:lpstr>Liskov substitution principle</vt:lpstr>
      <vt:lpstr>PowerPoint Presentation</vt:lpstr>
      <vt:lpstr>PowerPoint Presentation</vt:lpstr>
      <vt:lpstr>PowerPoint Presentation</vt:lpstr>
      <vt:lpstr>PowerPoint Presentation</vt:lpstr>
      <vt:lpstr>PowerPoint Presentation</vt:lpstr>
      <vt:lpstr>Interface segregation principle</vt:lpstr>
      <vt:lpstr>PowerPoint Presentation</vt:lpstr>
      <vt:lpstr>PowerPoint Presentation</vt:lpstr>
      <vt:lpstr>Dependency Inversion Principle</vt:lpstr>
      <vt:lpstr>Dependency Inversion Principle</vt:lpstr>
      <vt:lpstr>Dependency Inversion Principle</vt:lpstr>
      <vt:lpstr>Need to knows</vt:lpstr>
      <vt:lpstr>Need to knows</vt:lpstr>
      <vt:lpstr>PowerPoint Presentation</vt:lpstr>
      <vt:lpstr>PowerPoint Presentation</vt:lpstr>
      <vt:lpstr>await</vt:lpstr>
      <vt:lpstr>Return types</vt:lpstr>
      <vt:lpstr>Context</vt:lpstr>
    </vt:vector>
  </TitlesOfParts>
  <Company>culd.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Ruben Horemans</dc:creator>
  <cp:lastModifiedBy>Kevin DeRudder</cp:lastModifiedBy>
  <cp:revision>90</cp:revision>
  <dcterms:created xsi:type="dcterms:W3CDTF">2016-02-10T13:35:37Z</dcterms:created>
  <dcterms:modified xsi:type="dcterms:W3CDTF">2019-04-02T08:27:08Z</dcterms:modified>
</cp:coreProperties>
</file>

<file path=docProps/thumbnail.jpeg>
</file>